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76" r:id="rId10"/>
    <p:sldId id="277" r:id="rId11"/>
    <p:sldId id="268" r:id="rId12"/>
    <p:sldId id="263" r:id="rId13"/>
    <p:sldId id="269" r:id="rId14"/>
    <p:sldId id="270" r:id="rId15"/>
    <p:sldId id="271" r:id="rId16"/>
    <p:sldId id="272" r:id="rId17"/>
    <p:sldId id="278" r:id="rId18"/>
    <p:sldId id="267" r:id="rId19"/>
    <p:sldId id="265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C42"/>
    <a:srgbClr val="19598D"/>
    <a:srgbClr val="273F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23" autoAdjust="0"/>
  </p:normalViewPr>
  <p:slideViewPr>
    <p:cSldViewPr snapToGrid="0">
      <p:cViewPr varScale="1">
        <p:scale>
          <a:sx n="88" d="100"/>
          <a:sy n="88" d="100"/>
        </p:scale>
        <p:origin x="22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e LUTINIER" userId="5b35bf95-5e29-4b21-b19f-de548885e530" providerId="ADAL" clId="{5CAB066E-1B84-46EA-8B68-FF73C9C5079F}"/>
    <pc:docChg chg="undo custSel addSld delSld modSld addMainMaster modMainMaster">
      <pc:chgData name="Marie LUTINIER" userId="5b35bf95-5e29-4b21-b19f-de548885e530" providerId="ADAL" clId="{5CAB066E-1B84-46EA-8B68-FF73C9C5079F}" dt="2024-06-11T08:57:08.176" v="1500" actId="1076"/>
      <pc:docMkLst>
        <pc:docMk/>
      </pc:docMkLst>
      <pc:sldChg chg="new del">
        <pc:chgData name="Marie LUTINIER" userId="5b35bf95-5e29-4b21-b19f-de548885e530" providerId="ADAL" clId="{5CAB066E-1B84-46EA-8B68-FF73C9C5079F}" dt="2024-06-04T07:06:20.069" v="590" actId="47"/>
        <pc:sldMkLst>
          <pc:docMk/>
          <pc:sldMk cId="58253393" sldId="256"/>
        </pc:sldMkLst>
      </pc:sldChg>
      <pc:sldChg chg="addSp delSp modSp new del mod modClrScheme chgLayout">
        <pc:chgData name="Marie LUTINIER" userId="5b35bf95-5e29-4b21-b19f-de548885e530" providerId="ADAL" clId="{5CAB066E-1B84-46EA-8B68-FF73C9C5079F}" dt="2024-06-04T06:50:30.969" v="333" actId="47"/>
        <pc:sldMkLst>
          <pc:docMk/>
          <pc:sldMk cId="653547879" sldId="256"/>
        </pc:sldMkLst>
        <pc:spChg chg="del mod">
          <ac:chgData name="Marie LUTINIER" userId="5b35bf95-5e29-4b21-b19f-de548885e530" providerId="ADAL" clId="{5CAB066E-1B84-46EA-8B68-FF73C9C5079F}" dt="2024-06-04T06:50:00.708" v="330" actId="478"/>
          <ac:spMkLst>
            <pc:docMk/>
            <pc:sldMk cId="653547879" sldId="256"/>
            <ac:spMk id="2" creationId="{6250079A-2A6E-3F2B-FB51-F79C344B2996}"/>
          </ac:spMkLst>
        </pc:spChg>
        <pc:spChg chg="del mod">
          <ac:chgData name="Marie LUTINIER" userId="5b35bf95-5e29-4b21-b19f-de548885e530" providerId="ADAL" clId="{5CAB066E-1B84-46EA-8B68-FF73C9C5079F}" dt="2024-06-04T06:50:02.805" v="331" actId="478"/>
          <ac:spMkLst>
            <pc:docMk/>
            <pc:sldMk cId="653547879" sldId="256"/>
            <ac:spMk id="3" creationId="{E5ED5C52-66E8-22B8-087C-D1F735EA0B29}"/>
          </ac:spMkLst>
        </pc:spChg>
        <pc:spChg chg="add mod">
          <ac:chgData name="Marie LUTINIER" userId="5b35bf95-5e29-4b21-b19f-de548885e530" providerId="ADAL" clId="{5CAB066E-1B84-46EA-8B68-FF73C9C5079F}" dt="2024-06-04T06:50:14.126" v="332" actId="700"/>
          <ac:spMkLst>
            <pc:docMk/>
            <pc:sldMk cId="653547879" sldId="256"/>
            <ac:spMk id="4" creationId="{BFD32741-E2AE-CC76-74BB-3476F0CBC73C}"/>
          </ac:spMkLst>
        </pc:spChg>
        <pc:spChg chg="add mod">
          <ac:chgData name="Marie LUTINIER" userId="5b35bf95-5e29-4b21-b19f-de548885e530" providerId="ADAL" clId="{5CAB066E-1B84-46EA-8B68-FF73C9C5079F}" dt="2024-06-04T06:50:14.126" v="332" actId="700"/>
          <ac:spMkLst>
            <pc:docMk/>
            <pc:sldMk cId="653547879" sldId="256"/>
            <ac:spMk id="5" creationId="{AD6C6FA7-593D-505B-1166-DFB43718926E}"/>
          </ac:spMkLst>
        </pc:spChg>
      </pc:sldChg>
      <pc:sldChg chg="addSp delSp modSp new del mod modClrScheme chgLayout">
        <pc:chgData name="Marie LUTINIER" userId="5b35bf95-5e29-4b21-b19f-de548885e530" providerId="ADAL" clId="{5CAB066E-1B84-46EA-8B68-FF73C9C5079F}" dt="2024-06-04T06:56:04.993" v="441" actId="47"/>
        <pc:sldMkLst>
          <pc:docMk/>
          <pc:sldMk cId="1390012272" sldId="256"/>
        </pc:sldMkLst>
        <pc:spChg chg="del mod ord">
          <ac:chgData name="Marie LUTINIER" userId="5b35bf95-5e29-4b21-b19f-de548885e530" providerId="ADAL" clId="{5CAB066E-1B84-46EA-8B68-FF73C9C5079F}" dt="2024-06-04T06:55:53.634" v="440" actId="700"/>
          <ac:spMkLst>
            <pc:docMk/>
            <pc:sldMk cId="1390012272" sldId="256"/>
            <ac:spMk id="2" creationId="{B5E7A752-20D2-A5ED-98A1-A2075DDE8B52}"/>
          </ac:spMkLst>
        </pc:spChg>
        <pc:spChg chg="del mod ord">
          <ac:chgData name="Marie LUTINIER" userId="5b35bf95-5e29-4b21-b19f-de548885e530" providerId="ADAL" clId="{5CAB066E-1B84-46EA-8B68-FF73C9C5079F}" dt="2024-06-04T06:55:53.634" v="440" actId="700"/>
          <ac:spMkLst>
            <pc:docMk/>
            <pc:sldMk cId="1390012272" sldId="256"/>
            <ac:spMk id="3" creationId="{483646C8-431C-724D-8312-2FDFB150AD5F}"/>
          </ac:spMkLst>
        </pc:spChg>
        <pc:spChg chg="add mod ord">
          <ac:chgData name="Marie LUTINIER" userId="5b35bf95-5e29-4b21-b19f-de548885e530" providerId="ADAL" clId="{5CAB066E-1B84-46EA-8B68-FF73C9C5079F}" dt="2024-06-04T06:55:53.634" v="440" actId="700"/>
          <ac:spMkLst>
            <pc:docMk/>
            <pc:sldMk cId="1390012272" sldId="256"/>
            <ac:spMk id="4" creationId="{3E43B0B4-4F3B-0CD7-E923-8C6C1AD14512}"/>
          </ac:spMkLst>
        </pc:spChg>
        <pc:spChg chg="add mod ord">
          <ac:chgData name="Marie LUTINIER" userId="5b35bf95-5e29-4b21-b19f-de548885e530" providerId="ADAL" clId="{5CAB066E-1B84-46EA-8B68-FF73C9C5079F}" dt="2024-06-04T06:55:53.634" v="440" actId="700"/>
          <ac:spMkLst>
            <pc:docMk/>
            <pc:sldMk cId="1390012272" sldId="256"/>
            <ac:spMk id="5" creationId="{9C522084-EABE-14F9-CA55-932C888E8F40}"/>
          </ac:spMkLst>
        </pc:spChg>
        <pc:spChg chg="add mod ord">
          <ac:chgData name="Marie LUTINIER" userId="5b35bf95-5e29-4b21-b19f-de548885e530" providerId="ADAL" clId="{5CAB066E-1B84-46EA-8B68-FF73C9C5079F}" dt="2024-06-04T06:55:53.634" v="440" actId="700"/>
          <ac:spMkLst>
            <pc:docMk/>
            <pc:sldMk cId="1390012272" sldId="256"/>
            <ac:spMk id="6" creationId="{37C96A7B-EC8C-A7D6-959C-0ADAD7151235}"/>
          </ac:spMkLst>
        </pc:spChg>
        <pc:spChg chg="add mod ord">
          <ac:chgData name="Marie LUTINIER" userId="5b35bf95-5e29-4b21-b19f-de548885e530" providerId="ADAL" clId="{5CAB066E-1B84-46EA-8B68-FF73C9C5079F}" dt="2024-06-04T06:55:53.634" v="440" actId="700"/>
          <ac:spMkLst>
            <pc:docMk/>
            <pc:sldMk cId="1390012272" sldId="256"/>
            <ac:spMk id="7" creationId="{1F346330-0F59-FEA5-D4ED-FF926C02A702}"/>
          </ac:spMkLst>
        </pc:spChg>
      </pc:sldChg>
      <pc:sldChg chg="new">
        <pc:chgData name="Marie LUTINIER" userId="5b35bf95-5e29-4b21-b19f-de548885e530" providerId="ADAL" clId="{5CAB066E-1B84-46EA-8B68-FF73C9C5079F}" dt="2024-06-04T07:24:32.103" v="923" actId="680"/>
        <pc:sldMkLst>
          <pc:docMk/>
          <pc:sldMk cId="2297557197" sldId="256"/>
        </pc:sldMkLst>
      </pc:sldChg>
      <pc:sldChg chg="new">
        <pc:chgData name="Marie LUTINIER" userId="5b35bf95-5e29-4b21-b19f-de548885e530" providerId="ADAL" clId="{5CAB066E-1B84-46EA-8B68-FF73C9C5079F}" dt="2024-06-05T08:41:17.414" v="1055" actId="680"/>
        <pc:sldMkLst>
          <pc:docMk/>
          <pc:sldMk cId="2666406032" sldId="256"/>
        </pc:sldMkLst>
      </pc:sldChg>
      <pc:sldChg chg="addSp delSp modSp new del mod">
        <pc:chgData name="Marie LUTINIER" userId="5b35bf95-5e29-4b21-b19f-de548885e530" providerId="ADAL" clId="{5CAB066E-1B84-46EA-8B68-FF73C9C5079F}" dt="2024-06-04T06:59:05.455" v="483" actId="47"/>
        <pc:sldMkLst>
          <pc:docMk/>
          <pc:sldMk cId="3265066485" sldId="256"/>
        </pc:sldMkLst>
        <pc:spChg chg="del">
          <ac:chgData name="Marie LUTINIER" userId="5b35bf95-5e29-4b21-b19f-de548885e530" providerId="ADAL" clId="{5CAB066E-1B84-46EA-8B68-FF73C9C5079F}" dt="2024-06-04T06:58:54.936" v="480" actId="931"/>
          <ac:spMkLst>
            <pc:docMk/>
            <pc:sldMk cId="3265066485" sldId="256"/>
            <ac:spMk id="2" creationId="{9C5B8AF0-2602-D3B8-68A6-2163D551E248}"/>
          </ac:spMkLst>
        </pc:spChg>
        <pc:picChg chg="add mod">
          <ac:chgData name="Marie LUTINIER" userId="5b35bf95-5e29-4b21-b19f-de548885e530" providerId="ADAL" clId="{5CAB066E-1B84-46EA-8B68-FF73C9C5079F}" dt="2024-06-04T06:58:55.687" v="482" actId="962"/>
          <ac:picMkLst>
            <pc:docMk/>
            <pc:sldMk cId="3265066485" sldId="256"/>
            <ac:picMk id="7" creationId="{565386F8-8FD1-11B0-2710-9EB0A2B69352}"/>
          </ac:picMkLst>
        </pc:picChg>
      </pc:sldChg>
      <pc:sldChg chg="addSp delSp modSp new del mod chgLayout">
        <pc:chgData name="Marie LUTINIER" userId="5b35bf95-5e29-4b21-b19f-de548885e530" providerId="ADAL" clId="{5CAB066E-1B84-46EA-8B68-FF73C9C5079F}" dt="2024-06-04T06:54:26.173" v="430" actId="47"/>
        <pc:sldMkLst>
          <pc:docMk/>
          <pc:sldMk cId="3520083760" sldId="256"/>
        </pc:sldMkLst>
        <pc:spChg chg="del">
          <ac:chgData name="Marie LUTINIER" userId="5b35bf95-5e29-4b21-b19f-de548885e530" providerId="ADAL" clId="{5CAB066E-1B84-46EA-8B68-FF73C9C5079F}" dt="2024-06-04T06:54:22.931" v="429" actId="700"/>
          <ac:spMkLst>
            <pc:docMk/>
            <pc:sldMk cId="3520083760" sldId="256"/>
            <ac:spMk id="2" creationId="{71CF760D-AAF8-B94D-C4B0-07485DECA6B5}"/>
          </ac:spMkLst>
        </pc:spChg>
        <pc:spChg chg="add mod ord">
          <ac:chgData name="Marie LUTINIER" userId="5b35bf95-5e29-4b21-b19f-de548885e530" providerId="ADAL" clId="{5CAB066E-1B84-46EA-8B68-FF73C9C5079F}" dt="2024-06-04T06:54:22.931" v="429" actId="700"/>
          <ac:spMkLst>
            <pc:docMk/>
            <pc:sldMk cId="3520083760" sldId="256"/>
            <ac:spMk id="3" creationId="{10F9D144-9284-B23E-1D10-DFCA9E9406C9}"/>
          </ac:spMkLst>
        </pc:spChg>
        <pc:spChg chg="add mod ord">
          <ac:chgData name="Marie LUTINIER" userId="5b35bf95-5e29-4b21-b19f-de548885e530" providerId="ADAL" clId="{5CAB066E-1B84-46EA-8B68-FF73C9C5079F}" dt="2024-06-04T06:54:22.931" v="429" actId="700"/>
          <ac:spMkLst>
            <pc:docMk/>
            <pc:sldMk cId="3520083760" sldId="256"/>
            <ac:spMk id="4" creationId="{11D7AB12-58DB-22F9-4C9B-F9D5EFA9D506}"/>
          </ac:spMkLst>
        </pc:spChg>
      </pc:sldChg>
      <pc:sldChg chg="addSp delSp modSp new mod modClrScheme chgLayout">
        <pc:chgData name="Marie LUTINIER" userId="5b35bf95-5e29-4b21-b19f-de548885e530" providerId="ADAL" clId="{5CAB066E-1B84-46EA-8B68-FF73C9C5079F}" dt="2024-06-05T10:01:11.011" v="1142" actId="700"/>
        <pc:sldMkLst>
          <pc:docMk/>
          <pc:sldMk cId="1186611347" sldId="257"/>
        </pc:sldMkLst>
        <pc:spChg chg="add del mod ord">
          <ac:chgData name="Marie LUTINIER" userId="5b35bf95-5e29-4b21-b19f-de548885e530" providerId="ADAL" clId="{5CAB066E-1B84-46EA-8B68-FF73C9C5079F}" dt="2024-06-05T10:01:11.011" v="1142" actId="700"/>
          <ac:spMkLst>
            <pc:docMk/>
            <pc:sldMk cId="1186611347" sldId="257"/>
            <ac:spMk id="2" creationId="{423B3446-6473-C94F-B5A3-B9B5DA45F823}"/>
          </ac:spMkLst>
        </pc:spChg>
        <pc:spChg chg="add del mod ord">
          <ac:chgData name="Marie LUTINIER" userId="5b35bf95-5e29-4b21-b19f-de548885e530" providerId="ADAL" clId="{5CAB066E-1B84-46EA-8B68-FF73C9C5079F}" dt="2024-06-05T10:01:11.011" v="1142" actId="700"/>
          <ac:spMkLst>
            <pc:docMk/>
            <pc:sldMk cId="1186611347" sldId="257"/>
            <ac:spMk id="3" creationId="{C35B6EC6-ACBA-51F4-2FAE-0D32C15A56E6}"/>
          </ac:spMkLst>
        </pc:spChg>
        <pc:spChg chg="add del">
          <ac:chgData name="Marie LUTINIER" userId="5b35bf95-5e29-4b21-b19f-de548885e530" providerId="ADAL" clId="{5CAB066E-1B84-46EA-8B68-FF73C9C5079F}" dt="2024-06-05T10:01:11.011" v="1142" actId="700"/>
          <ac:spMkLst>
            <pc:docMk/>
            <pc:sldMk cId="1186611347" sldId="257"/>
            <ac:spMk id="4" creationId="{0448A567-9B1A-1248-3FDE-6F6244AF22B7}"/>
          </ac:spMkLst>
        </pc:spChg>
        <pc:spChg chg="add del">
          <ac:chgData name="Marie LUTINIER" userId="5b35bf95-5e29-4b21-b19f-de548885e530" providerId="ADAL" clId="{5CAB066E-1B84-46EA-8B68-FF73C9C5079F}" dt="2024-06-05T10:01:11.011" v="1142" actId="700"/>
          <ac:spMkLst>
            <pc:docMk/>
            <pc:sldMk cId="1186611347" sldId="257"/>
            <ac:spMk id="5" creationId="{9E66490E-115B-B80D-351A-5793FA40C046}"/>
          </ac:spMkLst>
        </pc:spChg>
        <pc:spChg chg="add del mod ord">
          <ac:chgData name="Marie LUTINIER" userId="5b35bf95-5e29-4b21-b19f-de548885e530" providerId="ADAL" clId="{5CAB066E-1B84-46EA-8B68-FF73C9C5079F}" dt="2024-06-05T10:01:11.011" v="1142" actId="700"/>
          <ac:spMkLst>
            <pc:docMk/>
            <pc:sldMk cId="1186611347" sldId="257"/>
            <ac:spMk id="6" creationId="{02BC8476-78B4-7D3D-FC42-76E73D0D994B}"/>
          </ac:spMkLst>
        </pc:spChg>
        <pc:spChg chg="add del mod ord">
          <ac:chgData name="Marie LUTINIER" userId="5b35bf95-5e29-4b21-b19f-de548885e530" providerId="ADAL" clId="{5CAB066E-1B84-46EA-8B68-FF73C9C5079F}" dt="2024-06-05T10:01:11.011" v="1142" actId="700"/>
          <ac:spMkLst>
            <pc:docMk/>
            <pc:sldMk cId="1186611347" sldId="257"/>
            <ac:spMk id="7" creationId="{EEA5DAD9-A711-4988-5936-14F3D5C74AF9}"/>
          </ac:spMkLst>
        </pc:spChg>
        <pc:spChg chg="add del mod ord">
          <ac:chgData name="Marie LUTINIER" userId="5b35bf95-5e29-4b21-b19f-de548885e530" providerId="ADAL" clId="{5CAB066E-1B84-46EA-8B68-FF73C9C5079F}" dt="2024-06-05T10:01:11.011" v="1142" actId="700"/>
          <ac:spMkLst>
            <pc:docMk/>
            <pc:sldMk cId="1186611347" sldId="257"/>
            <ac:spMk id="8" creationId="{0CC37D51-927C-16E6-87A3-01608DB8E9CD}"/>
          </ac:spMkLst>
        </pc:spChg>
      </pc:sldChg>
      <pc:sldChg chg="modSp new del mod">
        <pc:chgData name="Marie LUTINIER" userId="5b35bf95-5e29-4b21-b19f-de548885e530" providerId="ADAL" clId="{5CAB066E-1B84-46EA-8B68-FF73C9C5079F}" dt="2024-06-04T06:54:41.023" v="435" actId="47"/>
        <pc:sldMkLst>
          <pc:docMk/>
          <pc:sldMk cId="1974609117" sldId="257"/>
        </pc:sldMkLst>
        <pc:spChg chg="mod">
          <ac:chgData name="Marie LUTINIER" userId="5b35bf95-5e29-4b21-b19f-de548885e530" providerId="ADAL" clId="{5CAB066E-1B84-46EA-8B68-FF73C9C5079F}" dt="2024-06-04T06:54:40" v="434" actId="14100"/>
          <ac:spMkLst>
            <pc:docMk/>
            <pc:sldMk cId="1974609117" sldId="257"/>
            <ac:spMk id="4" creationId="{2D2C5D06-1438-4420-B41C-39D380FF235B}"/>
          </ac:spMkLst>
        </pc:spChg>
      </pc:sldChg>
      <pc:sldChg chg="new del">
        <pc:chgData name="Marie LUTINIER" userId="5b35bf95-5e29-4b21-b19f-de548885e530" providerId="ADAL" clId="{5CAB066E-1B84-46EA-8B68-FF73C9C5079F}" dt="2024-06-05T08:36:11.370" v="977" actId="47"/>
        <pc:sldMkLst>
          <pc:docMk/>
          <pc:sldMk cId="2776112359" sldId="257"/>
        </pc:sldMkLst>
      </pc:sldChg>
      <pc:sldChg chg="new">
        <pc:chgData name="Marie LUTINIER" userId="5b35bf95-5e29-4b21-b19f-de548885e530" providerId="ADAL" clId="{5CAB066E-1B84-46EA-8B68-FF73C9C5079F}" dt="2024-06-05T08:41:25.752" v="1057" actId="680"/>
        <pc:sldMkLst>
          <pc:docMk/>
          <pc:sldMk cId="2035021235" sldId="258"/>
        </pc:sldMkLst>
      </pc:sldChg>
      <pc:sldChg chg="new del">
        <pc:chgData name="Marie LUTINIER" userId="5b35bf95-5e29-4b21-b19f-de548885e530" providerId="ADAL" clId="{5CAB066E-1B84-46EA-8B68-FF73C9C5079F}" dt="2024-06-05T08:36:11.786" v="978" actId="47"/>
        <pc:sldMkLst>
          <pc:docMk/>
          <pc:sldMk cId="3461174656" sldId="258"/>
        </pc:sldMkLst>
      </pc:sldChg>
      <pc:sldChg chg="new">
        <pc:chgData name="Marie LUTINIER" userId="5b35bf95-5e29-4b21-b19f-de548885e530" providerId="ADAL" clId="{5CAB066E-1B84-46EA-8B68-FF73C9C5079F}" dt="2024-06-05T08:41:29.518" v="1058" actId="680"/>
        <pc:sldMkLst>
          <pc:docMk/>
          <pc:sldMk cId="3494971985" sldId="259"/>
        </pc:sldMkLst>
      </pc:sldChg>
      <pc:sldChg chg="new del">
        <pc:chgData name="Marie LUTINIER" userId="5b35bf95-5e29-4b21-b19f-de548885e530" providerId="ADAL" clId="{5CAB066E-1B84-46EA-8B68-FF73C9C5079F}" dt="2024-06-05T08:36:12.098" v="979" actId="47"/>
        <pc:sldMkLst>
          <pc:docMk/>
          <pc:sldMk cId="3930748220" sldId="259"/>
        </pc:sldMkLst>
      </pc:sldChg>
      <pc:sldChg chg="new del">
        <pc:chgData name="Marie LUTINIER" userId="5b35bf95-5e29-4b21-b19f-de548885e530" providerId="ADAL" clId="{5CAB066E-1B84-46EA-8B68-FF73C9C5079F}" dt="2024-06-05T08:36:12.966" v="984" actId="47"/>
        <pc:sldMkLst>
          <pc:docMk/>
          <pc:sldMk cId="1042172945" sldId="260"/>
        </pc:sldMkLst>
      </pc:sldChg>
      <pc:sldChg chg="new del">
        <pc:chgData name="Marie LUTINIER" userId="5b35bf95-5e29-4b21-b19f-de548885e530" providerId="ADAL" clId="{5CAB066E-1B84-46EA-8B68-FF73C9C5079F}" dt="2024-06-05T08:41:48.955" v="1062" actId="47"/>
        <pc:sldMkLst>
          <pc:docMk/>
          <pc:sldMk cId="3935746498" sldId="260"/>
        </pc:sldMkLst>
      </pc:sldChg>
      <pc:sldChg chg="new del">
        <pc:chgData name="Marie LUTINIER" userId="5b35bf95-5e29-4b21-b19f-de548885e530" providerId="ADAL" clId="{5CAB066E-1B84-46EA-8B68-FF73C9C5079F}" dt="2024-06-04T07:25:15.873" v="933" actId="47"/>
        <pc:sldMkLst>
          <pc:docMk/>
          <pc:sldMk cId="75558191" sldId="261"/>
        </pc:sldMkLst>
      </pc:sldChg>
      <pc:sldChg chg="new">
        <pc:chgData name="Marie LUTINIER" userId="5b35bf95-5e29-4b21-b19f-de548885e530" providerId="ADAL" clId="{5CAB066E-1B84-46EA-8B68-FF73C9C5079F}" dt="2024-06-05T08:41:34.168" v="1060" actId="680"/>
        <pc:sldMkLst>
          <pc:docMk/>
          <pc:sldMk cId="1065039848" sldId="261"/>
        </pc:sldMkLst>
      </pc:sldChg>
      <pc:sldChg chg="new">
        <pc:chgData name="Marie LUTINIER" userId="5b35bf95-5e29-4b21-b19f-de548885e530" providerId="ADAL" clId="{5CAB066E-1B84-46EA-8B68-FF73C9C5079F}" dt="2024-06-05T08:41:36.779" v="1061" actId="680"/>
        <pc:sldMkLst>
          <pc:docMk/>
          <pc:sldMk cId="2205364181" sldId="262"/>
        </pc:sldMkLst>
      </pc:sldChg>
      <pc:sldChg chg="new del">
        <pc:chgData name="Marie LUTINIER" userId="5b35bf95-5e29-4b21-b19f-de548885e530" providerId="ADAL" clId="{5CAB066E-1B84-46EA-8B68-FF73C9C5079F}" dt="2024-06-05T08:36:12.360" v="980" actId="47"/>
        <pc:sldMkLst>
          <pc:docMk/>
          <pc:sldMk cId="3075483902" sldId="262"/>
        </pc:sldMkLst>
      </pc:sldChg>
      <pc:sldChg chg="new">
        <pc:chgData name="Marie LUTINIER" userId="5b35bf95-5e29-4b21-b19f-de548885e530" providerId="ADAL" clId="{5CAB066E-1B84-46EA-8B68-FF73C9C5079F}" dt="2024-06-05T08:41:59.884" v="1063" actId="680"/>
        <pc:sldMkLst>
          <pc:docMk/>
          <pc:sldMk cId="87922702" sldId="263"/>
        </pc:sldMkLst>
      </pc:sldChg>
      <pc:sldChg chg="new del">
        <pc:chgData name="Marie LUTINIER" userId="5b35bf95-5e29-4b21-b19f-de548885e530" providerId="ADAL" clId="{5CAB066E-1B84-46EA-8B68-FF73C9C5079F}" dt="2024-06-05T08:36:12.539" v="981" actId="47"/>
        <pc:sldMkLst>
          <pc:docMk/>
          <pc:sldMk cId="2745513684" sldId="263"/>
        </pc:sldMkLst>
      </pc:sldChg>
      <pc:sldChg chg="new">
        <pc:chgData name="Marie LUTINIER" userId="5b35bf95-5e29-4b21-b19f-de548885e530" providerId="ADAL" clId="{5CAB066E-1B84-46EA-8B68-FF73C9C5079F}" dt="2024-06-05T08:42:03.355" v="1064" actId="680"/>
        <pc:sldMkLst>
          <pc:docMk/>
          <pc:sldMk cId="742534606" sldId="264"/>
        </pc:sldMkLst>
      </pc:sldChg>
      <pc:sldChg chg="new del">
        <pc:chgData name="Marie LUTINIER" userId="5b35bf95-5e29-4b21-b19f-de548885e530" providerId="ADAL" clId="{5CAB066E-1B84-46EA-8B68-FF73C9C5079F}" dt="2024-06-05T08:36:12.695" v="982" actId="47"/>
        <pc:sldMkLst>
          <pc:docMk/>
          <pc:sldMk cId="2547987224" sldId="264"/>
        </pc:sldMkLst>
      </pc:sldChg>
      <pc:sldChg chg="new">
        <pc:chgData name="Marie LUTINIER" userId="5b35bf95-5e29-4b21-b19f-de548885e530" providerId="ADAL" clId="{5CAB066E-1B84-46EA-8B68-FF73C9C5079F}" dt="2024-06-05T08:42:05.074" v="1065" actId="680"/>
        <pc:sldMkLst>
          <pc:docMk/>
          <pc:sldMk cId="615847793" sldId="265"/>
        </pc:sldMkLst>
      </pc:sldChg>
      <pc:sldChg chg="new del">
        <pc:chgData name="Marie LUTINIER" userId="5b35bf95-5e29-4b21-b19f-de548885e530" providerId="ADAL" clId="{5CAB066E-1B84-46EA-8B68-FF73C9C5079F}" dt="2024-06-05T08:36:12.913" v="983" actId="47"/>
        <pc:sldMkLst>
          <pc:docMk/>
          <pc:sldMk cId="1624340624" sldId="265"/>
        </pc:sldMkLst>
      </pc:sldChg>
      <pc:sldChg chg="new del">
        <pc:chgData name="Marie LUTINIER" userId="5b35bf95-5e29-4b21-b19f-de548885e530" providerId="ADAL" clId="{5CAB066E-1B84-46EA-8B68-FF73C9C5079F}" dt="2024-06-05T08:36:13.118" v="985" actId="47"/>
        <pc:sldMkLst>
          <pc:docMk/>
          <pc:sldMk cId="2138275378" sldId="266"/>
        </pc:sldMkLst>
      </pc:sldChg>
      <pc:sldChg chg="new del">
        <pc:chgData name="Marie LUTINIER" userId="5b35bf95-5e29-4b21-b19f-de548885e530" providerId="ADAL" clId="{5CAB066E-1B84-46EA-8B68-FF73C9C5079F}" dt="2024-06-07T12:06:44.446" v="1486" actId="47"/>
        <pc:sldMkLst>
          <pc:docMk/>
          <pc:sldMk cId="3150103849" sldId="266"/>
        </pc:sldMkLst>
      </pc:sldChg>
      <pc:sldChg chg="new">
        <pc:chgData name="Marie LUTINIER" userId="5b35bf95-5e29-4b21-b19f-de548885e530" providerId="ADAL" clId="{5CAB066E-1B84-46EA-8B68-FF73C9C5079F}" dt="2024-06-05T10:01:12.796" v="1143" actId="680"/>
        <pc:sldMkLst>
          <pc:docMk/>
          <pc:sldMk cId="698771747" sldId="267"/>
        </pc:sldMkLst>
      </pc:sldChg>
      <pc:sldMasterChg chg="modSp new mod addSldLayout delSldLayout modSldLayout sldLayoutOrd">
        <pc:chgData name="Marie LUTINIER" userId="5b35bf95-5e29-4b21-b19f-de548885e530" providerId="ADAL" clId="{5CAB066E-1B84-46EA-8B68-FF73C9C5079F}" dt="2024-06-11T08:57:08.176" v="1500" actId="1076"/>
        <pc:sldMasterMkLst>
          <pc:docMk/>
          <pc:sldMasterMk cId="2266842500" sldId="2147483660"/>
        </pc:sldMasterMkLst>
        <pc:spChg chg="mod">
          <ac:chgData name="Marie LUTINIER" userId="5b35bf95-5e29-4b21-b19f-de548885e530" providerId="ADAL" clId="{5CAB066E-1B84-46EA-8B68-FF73C9C5079F}" dt="2024-06-04T06:53:52.228" v="426" actId="2711"/>
          <ac:spMkLst>
            <pc:docMk/>
            <pc:sldMasterMk cId="2266842500" sldId="2147483660"/>
            <ac:spMk id="2" creationId="{D44E0AC6-16F3-4785-375F-55043ACEF0E1}"/>
          </ac:spMkLst>
        </pc:spChg>
        <pc:spChg chg="mod">
          <ac:chgData name="Marie LUTINIER" userId="5b35bf95-5e29-4b21-b19f-de548885e530" providerId="ADAL" clId="{5CAB066E-1B84-46EA-8B68-FF73C9C5079F}" dt="2024-06-04T07:16:47.176" v="697" actId="207"/>
          <ac:spMkLst>
            <pc:docMk/>
            <pc:sldMasterMk cId="2266842500" sldId="2147483660"/>
            <ac:spMk id="3" creationId="{C6ACDFB0-63FF-3AD5-E060-ADECD8CF2961}"/>
          </ac:spMkLst>
        </pc:spChg>
        <pc:sldLayoutChg chg="addSp delSp modSp new mod replId setBg">
          <pc:chgData name="Marie LUTINIER" userId="5b35bf95-5e29-4b21-b19f-de548885e530" providerId="ADAL" clId="{5CAB066E-1B84-46EA-8B68-FF73C9C5079F}" dt="2024-06-05T08:40:36.109" v="1040" actId="21"/>
          <pc:sldLayoutMkLst>
            <pc:docMk/>
            <pc:sldMasterMk cId="2266842500" sldId="2147483660"/>
            <pc:sldLayoutMk cId="139128832" sldId="2147483661"/>
          </pc:sldLayoutMkLst>
          <pc:spChg chg="del">
            <ac:chgData name="Marie LUTINIER" userId="5b35bf95-5e29-4b21-b19f-de548885e530" providerId="ADAL" clId="{5CAB066E-1B84-46EA-8B68-FF73C9C5079F}" dt="2024-06-04T06:13:38.696" v="16" actId="478"/>
            <ac:spMkLst>
              <pc:docMk/>
              <pc:sldMasterMk cId="2266842500" sldId="2147483660"/>
              <pc:sldLayoutMk cId="139128832" sldId="2147483661"/>
              <ac:spMk id="2" creationId="{51C6961E-B1FB-875E-96F2-80178B50C960}"/>
            </ac:spMkLst>
          </pc:spChg>
          <pc:spChg chg="del">
            <ac:chgData name="Marie LUTINIER" userId="5b35bf95-5e29-4b21-b19f-de548885e530" providerId="ADAL" clId="{5CAB066E-1B84-46EA-8B68-FF73C9C5079F}" dt="2024-06-04T06:13:39.410" v="17" actId="478"/>
            <ac:spMkLst>
              <pc:docMk/>
              <pc:sldMasterMk cId="2266842500" sldId="2147483660"/>
              <pc:sldLayoutMk cId="139128832" sldId="2147483661"/>
              <ac:spMk id="3" creationId="{BC985C21-BE3F-85F3-1E6D-6678D3588CFB}"/>
            </ac:spMkLst>
          </pc:spChg>
          <pc:spChg chg="del">
            <ac:chgData name="Marie LUTINIER" userId="5b35bf95-5e29-4b21-b19f-de548885e530" providerId="ADAL" clId="{5CAB066E-1B84-46EA-8B68-FF73C9C5079F}" dt="2024-06-04T06:14:09.770" v="18"/>
            <ac:spMkLst>
              <pc:docMk/>
              <pc:sldMasterMk cId="2266842500" sldId="2147483660"/>
              <pc:sldLayoutMk cId="139128832" sldId="2147483661"/>
              <ac:spMk id="4" creationId="{735AD4BF-4ED4-96E2-8AD8-7B51AFA9EBD5}"/>
            </ac:spMkLst>
          </pc:spChg>
          <pc:spChg chg="del">
            <ac:chgData name="Marie LUTINIER" userId="5b35bf95-5e29-4b21-b19f-de548885e530" providerId="ADAL" clId="{5CAB066E-1B84-46EA-8B68-FF73C9C5079F}" dt="2024-06-04T06:14:09.770" v="18"/>
            <ac:spMkLst>
              <pc:docMk/>
              <pc:sldMasterMk cId="2266842500" sldId="2147483660"/>
              <pc:sldLayoutMk cId="139128832" sldId="2147483661"/>
              <ac:spMk id="5" creationId="{B181A5D6-C9B9-518A-69B2-8368CC9307C6}"/>
            </ac:spMkLst>
          </pc:spChg>
          <pc:spChg chg="del">
            <ac:chgData name="Marie LUTINIER" userId="5b35bf95-5e29-4b21-b19f-de548885e530" providerId="ADAL" clId="{5CAB066E-1B84-46EA-8B68-FF73C9C5079F}" dt="2024-06-04T06:14:09.770" v="18"/>
            <ac:spMkLst>
              <pc:docMk/>
              <pc:sldMasterMk cId="2266842500" sldId="2147483660"/>
              <pc:sldLayoutMk cId="139128832" sldId="2147483661"/>
              <ac:spMk id="6" creationId="{D3D1046E-7EBD-325E-2B63-CC7BB969883C}"/>
            </ac:spMkLst>
          </pc:spChg>
          <pc:spChg chg="add del mod">
            <ac:chgData name="Marie LUTINIER" userId="5b35bf95-5e29-4b21-b19f-de548885e530" providerId="ADAL" clId="{5CAB066E-1B84-46EA-8B68-FF73C9C5079F}" dt="2024-06-04T06:14:21.366" v="20"/>
            <ac:spMkLst>
              <pc:docMk/>
              <pc:sldMasterMk cId="2266842500" sldId="2147483660"/>
              <pc:sldLayoutMk cId="139128832" sldId="2147483661"/>
              <ac:spMk id="7" creationId="{40392768-BBC8-A108-689A-E74DDBC4D6E0}"/>
            </ac:spMkLst>
          </pc:spChg>
          <pc:spChg chg="add del mod">
            <ac:chgData name="Marie LUTINIER" userId="5b35bf95-5e29-4b21-b19f-de548885e530" providerId="ADAL" clId="{5CAB066E-1B84-46EA-8B68-FF73C9C5079F}" dt="2024-06-04T06:14:21.366" v="20"/>
            <ac:spMkLst>
              <pc:docMk/>
              <pc:sldMasterMk cId="2266842500" sldId="2147483660"/>
              <pc:sldLayoutMk cId="139128832" sldId="2147483661"/>
              <ac:spMk id="8" creationId="{D3F5FD56-5DBA-C652-8556-6AA33F24F4A3}"/>
            </ac:spMkLst>
          </pc:spChg>
          <pc:spChg chg="add del mod">
            <ac:chgData name="Marie LUTINIER" userId="5b35bf95-5e29-4b21-b19f-de548885e530" providerId="ADAL" clId="{5CAB066E-1B84-46EA-8B68-FF73C9C5079F}" dt="2024-06-04T06:14:21.366" v="20"/>
            <ac:spMkLst>
              <pc:docMk/>
              <pc:sldMasterMk cId="2266842500" sldId="2147483660"/>
              <pc:sldLayoutMk cId="139128832" sldId="2147483661"/>
              <ac:spMk id="9" creationId="{1DCAF699-232D-CCC0-66A2-7FE49F2EEB47}"/>
            </ac:spMkLst>
          </pc:spChg>
          <pc:spChg chg="add del">
            <ac:chgData name="Marie LUTINIER" userId="5b35bf95-5e29-4b21-b19f-de548885e530" providerId="ADAL" clId="{5CAB066E-1B84-46EA-8B68-FF73C9C5079F}" dt="2024-06-04T06:17:19.453" v="21" actId="11529"/>
            <ac:spMkLst>
              <pc:docMk/>
              <pc:sldMasterMk cId="2266842500" sldId="2147483660"/>
              <pc:sldLayoutMk cId="139128832" sldId="2147483661"/>
              <ac:spMk id="10" creationId="{37E12FF0-CCA4-F267-70FA-6FCC56C602B8}"/>
            </ac:spMkLst>
          </pc:spChg>
          <pc:spChg chg="add del mod">
            <ac:chgData name="Marie LUTINIER" userId="5b35bf95-5e29-4b21-b19f-de548885e530" providerId="ADAL" clId="{5CAB066E-1B84-46EA-8B68-FF73C9C5079F}" dt="2024-06-04T06:25:53.564" v="107" actId="478"/>
            <ac:spMkLst>
              <pc:docMk/>
              <pc:sldMasterMk cId="2266842500" sldId="2147483660"/>
              <pc:sldLayoutMk cId="139128832" sldId="2147483661"/>
              <ac:spMk id="11" creationId="{10E3C9AA-1E93-305F-A5BD-AAAC6104EE67}"/>
            </ac:spMkLst>
          </pc:spChg>
          <pc:spChg chg="add del">
            <ac:chgData name="Marie LUTINIER" userId="5b35bf95-5e29-4b21-b19f-de548885e530" providerId="ADAL" clId="{5CAB066E-1B84-46EA-8B68-FF73C9C5079F}" dt="2024-06-04T06:17:31.142" v="23" actId="11529"/>
            <ac:spMkLst>
              <pc:docMk/>
              <pc:sldMasterMk cId="2266842500" sldId="2147483660"/>
              <pc:sldLayoutMk cId="139128832" sldId="2147483661"/>
              <ac:spMk id="12" creationId="{EDC091D1-D78D-EF99-0743-C6ADC44DA370}"/>
            </ac:spMkLst>
          </pc:spChg>
          <pc:spChg chg="add del mod">
            <ac:chgData name="Marie LUTINIER" userId="5b35bf95-5e29-4b21-b19f-de548885e530" providerId="ADAL" clId="{5CAB066E-1B84-46EA-8B68-FF73C9C5079F}" dt="2024-06-04T06:17:32.679" v="24" actId="478"/>
            <ac:spMkLst>
              <pc:docMk/>
              <pc:sldMasterMk cId="2266842500" sldId="2147483660"/>
              <pc:sldLayoutMk cId="139128832" sldId="2147483661"/>
              <ac:spMk id="13" creationId="{05B31E92-DC04-830F-EA06-1820570C42F0}"/>
            </ac:spMkLst>
          </pc:spChg>
          <pc:spChg chg="add del mod ord">
            <ac:chgData name="Marie LUTINIER" userId="5b35bf95-5e29-4b21-b19f-de548885e530" providerId="ADAL" clId="{5CAB066E-1B84-46EA-8B68-FF73C9C5079F}" dt="2024-06-04T06:25:54.036" v="108" actId="478"/>
            <ac:spMkLst>
              <pc:docMk/>
              <pc:sldMasterMk cId="2266842500" sldId="2147483660"/>
              <pc:sldLayoutMk cId="139128832" sldId="2147483661"/>
              <ac:spMk id="14" creationId="{C612A3B3-D72E-2B4D-27C8-931759C5A99A}"/>
            </ac:spMkLst>
          </pc:spChg>
          <pc:spChg chg="add mod">
            <ac:chgData name="Marie LUTINIER" userId="5b35bf95-5e29-4b21-b19f-de548885e530" providerId="ADAL" clId="{5CAB066E-1B84-46EA-8B68-FF73C9C5079F}" dt="2024-06-04T06:26:21.876" v="109"/>
            <ac:spMkLst>
              <pc:docMk/>
              <pc:sldMasterMk cId="2266842500" sldId="2147483660"/>
              <pc:sldLayoutMk cId="139128832" sldId="2147483661"/>
              <ac:spMk id="17" creationId="{7EEDE916-9DCC-6768-454A-9D058AEDBDD5}"/>
            </ac:spMkLst>
          </pc:spChg>
          <pc:spChg chg="add mod">
            <ac:chgData name="Marie LUTINIER" userId="5b35bf95-5e29-4b21-b19f-de548885e530" providerId="ADAL" clId="{5CAB066E-1B84-46EA-8B68-FF73C9C5079F}" dt="2024-06-04T06:26:21.876" v="109"/>
            <ac:spMkLst>
              <pc:docMk/>
              <pc:sldMasterMk cId="2266842500" sldId="2147483660"/>
              <pc:sldLayoutMk cId="139128832" sldId="2147483661"/>
              <ac:spMk id="18" creationId="{D31A2ACF-8D81-F202-E14B-A22E17B48645}"/>
            </ac:spMkLst>
          </pc:spChg>
          <pc:spChg chg="add mod">
            <ac:chgData name="Marie LUTINIER" userId="5b35bf95-5e29-4b21-b19f-de548885e530" providerId="ADAL" clId="{5CAB066E-1B84-46EA-8B68-FF73C9C5079F}" dt="2024-06-04T06:26:21.876" v="109"/>
            <ac:spMkLst>
              <pc:docMk/>
              <pc:sldMasterMk cId="2266842500" sldId="2147483660"/>
              <pc:sldLayoutMk cId="139128832" sldId="2147483661"/>
              <ac:spMk id="19" creationId="{43D0A9CB-04C3-1C0A-05B1-F0F3948B06FB}"/>
            </ac:spMkLst>
          </pc:spChg>
          <pc:spChg chg="add mod">
            <ac:chgData name="Marie LUTINIER" userId="5b35bf95-5e29-4b21-b19f-de548885e530" providerId="ADAL" clId="{5CAB066E-1B84-46EA-8B68-FF73C9C5079F}" dt="2024-06-04T06:26:21.876" v="109"/>
            <ac:spMkLst>
              <pc:docMk/>
              <pc:sldMasterMk cId="2266842500" sldId="2147483660"/>
              <pc:sldLayoutMk cId="139128832" sldId="2147483661"/>
              <ac:spMk id="20" creationId="{1856F54C-ED01-D194-392B-AF08C110E22B}"/>
            </ac:spMkLst>
          </pc:spChg>
          <pc:spChg chg="mod">
            <ac:chgData name="Marie LUTINIER" userId="5b35bf95-5e29-4b21-b19f-de548885e530" providerId="ADAL" clId="{5CAB066E-1B84-46EA-8B68-FF73C9C5079F}" dt="2024-06-04T06:26:21.876" v="109"/>
            <ac:spMkLst>
              <pc:docMk/>
              <pc:sldMasterMk cId="2266842500" sldId="2147483660"/>
              <pc:sldLayoutMk cId="139128832" sldId="2147483661"/>
              <ac:spMk id="22" creationId="{E1F72C79-4EA7-FA04-A691-F6144372BE4C}"/>
            </ac:spMkLst>
          </pc:spChg>
          <pc:spChg chg="mod">
            <ac:chgData name="Marie LUTINIER" userId="5b35bf95-5e29-4b21-b19f-de548885e530" providerId="ADAL" clId="{5CAB066E-1B84-46EA-8B68-FF73C9C5079F}" dt="2024-06-04T06:26:21.876" v="109"/>
            <ac:spMkLst>
              <pc:docMk/>
              <pc:sldMasterMk cId="2266842500" sldId="2147483660"/>
              <pc:sldLayoutMk cId="139128832" sldId="2147483661"/>
              <ac:spMk id="23" creationId="{E7253775-B659-D48B-2CEA-D9DF2EAE8C0D}"/>
            </ac:spMkLst>
          </pc:spChg>
          <pc:spChg chg="add del mod">
            <ac:chgData name="Marie LUTINIER" userId="5b35bf95-5e29-4b21-b19f-de548885e530" providerId="ADAL" clId="{5CAB066E-1B84-46EA-8B68-FF73C9C5079F}" dt="2024-06-04T06:33:14.484" v="198" actId="478"/>
            <ac:spMkLst>
              <pc:docMk/>
              <pc:sldMasterMk cId="2266842500" sldId="2147483660"/>
              <pc:sldLayoutMk cId="139128832" sldId="2147483661"/>
              <ac:spMk id="24" creationId="{3A0ED7C8-BB22-8833-93AA-08B4C38437C2}"/>
            </ac:spMkLst>
          </pc:spChg>
          <pc:spChg chg="add del mod">
            <ac:chgData name="Marie LUTINIER" userId="5b35bf95-5e29-4b21-b19f-de548885e530" providerId="ADAL" clId="{5CAB066E-1B84-46EA-8B68-FF73C9C5079F}" dt="2024-06-04T06:33:13.387" v="197" actId="478"/>
            <ac:spMkLst>
              <pc:docMk/>
              <pc:sldMasterMk cId="2266842500" sldId="2147483660"/>
              <pc:sldLayoutMk cId="139128832" sldId="2147483661"/>
              <ac:spMk id="25" creationId="{CB5D5655-70FC-3857-8F88-11D575D01E1E}"/>
            </ac:spMkLst>
          </pc:spChg>
          <pc:spChg chg="add del mod">
            <ac:chgData name="Marie LUTINIER" userId="5b35bf95-5e29-4b21-b19f-de548885e530" providerId="ADAL" clId="{5CAB066E-1B84-46EA-8B68-FF73C9C5079F}" dt="2024-06-04T06:51:45.438" v="364" actId="478"/>
            <ac:spMkLst>
              <pc:docMk/>
              <pc:sldMasterMk cId="2266842500" sldId="2147483660"/>
              <pc:sldLayoutMk cId="139128832" sldId="2147483661"/>
              <ac:spMk id="26" creationId="{9572BF97-262C-1461-59C8-8CC4BE7A4ED8}"/>
            </ac:spMkLst>
          </pc:spChg>
          <pc:spChg chg="add del mod">
            <ac:chgData name="Marie LUTINIER" userId="5b35bf95-5e29-4b21-b19f-de548885e530" providerId="ADAL" clId="{5CAB066E-1B84-46EA-8B68-FF73C9C5079F}" dt="2024-06-04T06:52:21.869" v="394" actId="478"/>
            <ac:spMkLst>
              <pc:docMk/>
              <pc:sldMasterMk cId="2266842500" sldId="2147483660"/>
              <pc:sldLayoutMk cId="139128832" sldId="2147483661"/>
              <ac:spMk id="27" creationId="{5B0BF4EB-68DB-5481-CB18-DD4ECF7AC207}"/>
            </ac:spMkLst>
          </pc:spChg>
          <pc:spChg chg="mod">
            <ac:chgData name="Marie LUTINIER" userId="5b35bf95-5e29-4b21-b19f-de548885e530" providerId="ADAL" clId="{5CAB066E-1B84-46EA-8B68-FF73C9C5079F}" dt="2024-06-04T06:34:09.615" v="209" actId="207"/>
            <ac:spMkLst>
              <pc:docMk/>
              <pc:sldMasterMk cId="2266842500" sldId="2147483660"/>
              <pc:sldLayoutMk cId="139128832" sldId="2147483661"/>
              <ac:spMk id="29" creationId="{65F672B0-187A-927C-61F4-E6B4767D4AC2}"/>
            </ac:spMkLst>
          </pc:spChg>
          <pc:spChg chg="mod">
            <ac:chgData name="Marie LUTINIER" userId="5b35bf95-5e29-4b21-b19f-de548885e530" providerId="ADAL" clId="{5CAB066E-1B84-46EA-8B68-FF73C9C5079F}" dt="2024-06-04T06:34:09.615" v="209" actId="207"/>
            <ac:spMkLst>
              <pc:docMk/>
              <pc:sldMasterMk cId="2266842500" sldId="2147483660"/>
              <pc:sldLayoutMk cId="139128832" sldId="2147483661"/>
              <ac:spMk id="30" creationId="{8A5D3329-728A-F2BF-AC17-86C52CFE0EB3}"/>
            </ac:spMkLst>
          </pc:spChg>
          <pc:spChg chg="add del">
            <ac:chgData name="Marie LUTINIER" userId="5b35bf95-5e29-4b21-b19f-de548885e530" providerId="ADAL" clId="{5CAB066E-1B84-46EA-8B68-FF73C9C5079F}" dt="2024-06-04T06:32:57.915" v="196" actId="478"/>
            <ac:spMkLst>
              <pc:docMk/>
              <pc:sldMasterMk cId="2266842500" sldId="2147483660"/>
              <pc:sldLayoutMk cId="139128832" sldId="2147483661"/>
              <ac:spMk id="32" creationId="{7F574F4A-918E-1A71-E44E-BFDF0827AA54}"/>
            </ac:spMkLst>
          </pc:spChg>
          <pc:spChg chg="add mod">
            <ac:chgData name="Marie LUTINIER" userId="5b35bf95-5e29-4b21-b19f-de548885e530" providerId="ADAL" clId="{5CAB066E-1B84-46EA-8B68-FF73C9C5079F}" dt="2024-06-04T06:33:52.009" v="204" actId="1076"/>
            <ac:spMkLst>
              <pc:docMk/>
              <pc:sldMasterMk cId="2266842500" sldId="2147483660"/>
              <pc:sldLayoutMk cId="139128832" sldId="2147483661"/>
              <ac:spMk id="33" creationId="{15CCFAA7-5EE5-7D06-7C9B-785BFE12A1E5}"/>
            </ac:spMkLst>
          </pc:spChg>
          <pc:spChg chg="add mod">
            <ac:chgData name="Marie LUTINIER" userId="5b35bf95-5e29-4b21-b19f-de548885e530" providerId="ADAL" clId="{5CAB066E-1B84-46EA-8B68-FF73C9C5079F}" dt="2024-06-04T06:34:03.171" v="208" actId="1076"/>
            <ac:spMkLst>
              <pc:docMk/>
              <pc:sldMasterMk cId="2266842500" sldId="2147483660"/>
              <pc:sldLayoutMk cId="139128832" sldId="2147483661"/>
              <ac:spMk id="34" creationId="{43183006-305B-F844-CC0F-70E1939E01B3}"/>
            </ac:spMkLst>
          </pc:spChg>
          <pc:spChg chg="add del">
            <ac:chgData name="Marie LUTINIER" userId="5b35bf95-5e29-4b21-b19f-de548885e530" providerId="ADAL" clId="{5CAB066E-1B84-46EA-8B68-FF73C9C5079F}" dt="2024-06-04T06:50:55.297" v="334" actId="11529"/>
            <ac:spMkLst>
              <pc:docMk/>
              <pc:sldMasterMk cId="2266842500" sldId="2147483660"/>
              <pc:sldLayoutMk cId="139128832" sldId="2147483661"/>
              <ac:spMk id="35" creationId="{F305A271-ABE2-439E-70C1-3B91E13D610B}"/>
            </ac:spMkLst>
          </pc:spChg>
          <pc:spChg chg="add mod">
            <ac:chgData name="Marie LUTINIER" userId="5b35bf95-5e29-4b21-b19f-de548885e530" providerId="ADAL" clId="{5CAB066E-1B84-46EA-8B68-FF73C9C5079F}" dt="2024-06-04T06:51:48.192" v="365" actId="1076"/>
            <ac:spMkLst>
              <pc:docMk/>
              <pc:sldMasterMk cId="2266842500" sldId="2147483660"/>
              <pc:sldLayoutMk cId="139128832" sldId="2147483661"/>
              <ac:spMk id="36" creationId="{25BCC17E-162B-CA47-5732-B2C4ABD33B69}"/>
            </ac:spMkLst>
          </pc:spChg>
          <pc:spChg chg="add del">
            <ac:chgData name="Marie LUTINIER" userId="5b35bf95-5e29-4b21-b19f-de548885e530" providerId="ADAL" clId="{5CAB066E-1B84-46EA-8B68-FF73C9C5079F}" dt="2024-06-04T06:51:58.293" v="366" actId="11529"/>
            <ac:spMkLst>
              <pc:docMk/>
              <pc:sldMasterMk cId="2266842500" sldId="2147483660"/>
              <pc:sldLayoutMk cId="139128832" sldId="2147483661"/>
              <ac:spMk id="37" creationId="{A3049D52-D85B-B5CF-AB7C-8ECD3249B5B4}"/>
            </ac:spMkLst>
          </pc:spChg>
          <pc:spChg chg="add mod">
            <ac:chgData name="Marie LUTINIER" userId="5b35bf95-5e29-4b21-b19f-de548885e530" providerId="ADAL" clId="{5CAB066E-1B84-46EA-8B68-FF73C9C5079F}" dt="2024-06-04T06:52:28.532" v="396" actId="1076"/>
            <ac:spMkLst>
              <pc:docMk/>
              <pc:sldMasterMk cId="2266842500" sldId="2147483660"/>
              <pc:sldLayoutMk cId="139128832" sldId="2147483661"/>
              <ac:spMk id="38" creationId="{327AB9CE-1998-0A85-120B-0CB39CC71BC2}"/>
            </ac:spMkLst>
          </pc:spChg>
          <pc:grpChg chg="add mod">
            <ac:chgData name="Marie LUTINIER" userId="5b35bf95-5e29-4b21-b19f-de548885e530" providerId="ADAL" clId="{5CAB066E-1B84-46EA-8B68-FF73C9C5079F}" dt="2024-06-04T06:26:21.876" v="109"/>
            <ac:grpSpMkLst>
              <pc:docMk/>
              <pc:sldMasterMk cId="2266842500" sldId="2147483660"/>
              <pc:sldLayoutMk cId="139128832" sldId="2147483661"/>
              <ac:grpSpMk id="21" creationId="{3CD71AA0-4573-3D24-E88F-B4DC033F8829}"/>
            </ac:grpSpMkLst>
          </pc:grpChg>
          <pc:grpChg chg="add mod">
            <ac:chgData name="Marie LUTINIER" userId="5b35bf95-5e29-4b21-b19f-de548885e530" providerId="ADAL" clId="{5CAB066E-1B84-46EA-8B68-FF73C9C5079F}" dt="2024-06-04T06:34:09.615" v="209" actId="207"/>
            <ac:grpSpMkLst>
              <pc:docMk/>
              <pc:sldMasterMk cId="2266842500" sldId="2147483660"/>
              <pc:sldLayoutMk cId="139128832" sldId="2147483661"/>
              <ac:grpSpMk id="28" creationId="{09475798-8736-FAAC-142B-DCB7371F79F8}"/>
            </ac:grpSpMkLst>
          </pc:grpChg>
          <pc:picChg chg="add del mod">
            <ac:chgData name="Marie LUTINIER" userId="5b35bf95-5e29-4b21-b19f-de548885e530" providerId="ADAL" clId="{5CAB066E-1B84-46EA-8B68-FF73C9C5079F}" dt="2024-06-05T08:36:34.436" v="990" actId="478"/>
            <ac:picMkLst>
              <pc:docMk/>
              <pc:sldMasterMk cId="2266842500" sldId="2147483660"/>
              <pc:sldLayoutMk cId="139128832" sldId="2147483661"/>
              <ac:picMk id="3" creationId="{F3742003-5B79-21AD-630F-BF191E302CFB}"/>
            </ac:picMkLst>
          </pc:picChg>
          <pc:picChg chg="add del mod">
            <ac:chgData name="Marie LUTINIER" userId="5b35bf95-5e29-4b21-b19f-de548885e530" providerId="ADAL" clId="{5CAB066E-1B84-46EA-8B68-FF73C9C5079F}" dt="2024-06-05T08:37:29.776" v="994" actId="478"/>
            <ac:picMkLst>
              <pc:docMk/>
              <pc:sldMasterMk cId="2266842500" sldId="2147483660"/>
              <pc:sldLayoutMk cId="139128832" sldId="2147483661"/>
              <ac:picMk id="5" creationId="{21FBDD9B-8671-27D4-AD68-E158BDA6BDB7}"/>
            </ac:picMkLst>
          </pc:picChg>
          <pc:picChg chg="add mod modCrop">
            <ac:chgData name="Marie LUTINIER" userId="5b35bf95-5e29-4b21-b19f-de548885e530" providerId="ADAL" clId="{5CAB066E-1B84-46EA-8B68-FF73C9C5079F}" dt="2024-06-05T08:38:22.162" v="1004" actId="1076"/>
            <ac:picMkLst>
              <pc:docMk/>
              <pc:sldMasterMk cId="2266842500" sldId="2147483660"/>
              <pc:sldLayoutMk cId="139128832" sldId="2147483661"/>
              <ac:picMk id="7" creationId="{F69DE165-1B88-C283-D64B-CC3CCC2C2186}"/>
            </ac:picMkLst>
          </pc:picChg>
          <pc:picChg chg="add del mod">
            <ac:chgData name="Marie LUTINIER" userId="5b35bf95-5e29-4b21-b19f-de548885e530" providerId="ADAL" clId="{5CAB066E-1B84-46EA-8B68-FF73C9C5079F}" dt="2024-06-05T08:40:36.109" v="1040" actId="21"/>
            <ac:picMkLst>
              <pc:docMk/>
              <pc:sldMasterMk cId="2266842500" sldId="2147483660"/>
              <pc:sldLayoutMk cId="139128832" sldId="2147483661"/>
              <ac:picMk id="13" creationId="{C4AA603F-7623-68B8-94AB-51AFDFBA9D59}"/>
            </ac:picMkLst>
          </pc:picChg>
          <pc:picChg chg="add del mod">
            <ac:chgData name="Marie LUTINIER" userId="5b35bf95-5e29-4b21-b19f-de548885e530" providerId="ADAL" clId="{5CAB066E-1B84-46EA-8B68-FF73C9C5079F}" dt="2024-06-04T06:24:01.026" v="106" actId="478"/>
            <ac:picMkLst>
              <pc:docMk/>
              <pc:sldMasterMk cId="2266842500" sldId="2147483660"/>
              <pc:sldLayoutMk cId="139128832" sldId="2147483661"/>
              <ac:picMk id="16" creationId="{1D6E7E73-9559-032E-B677-20ED3F1545A8}"/>
            </ac:picMkLst>
          </pc:picChg>
        </pc:sldLayoutChg>
        <pc:sldLayoutChg chg="addSp delSp modSp new mod">
          <pc:chgData name="Marie LUTINIER" userId="5b35bf95-5e29-4b21-b19f-de548885e530" providerId="ADAL" clId="{5CAB066E-1B84-46EA-8B68-FF73C9C5079F}" dt="2024-06-05T10:01:25.208" v="1144" actId="6014"/>
          <pc:sldLayoutMkLst>
            <pc:docMk/>
            <pc:sldMasterMk cId="2266842500" sldId="2147483660"/>
            <pc:sldLayoutMk cId="2956564731" sldId="2147483662"/>
          </pc:sldLayoutMkLst>
          <pc:spChg chg="del">
            <ac:chgData name="Marie LUTINIER" userId="5b35bf95-5e29-4b21-b19f-de548885e530" providerId="ADAL" clId="{5CAB066E-1B84-46EA-8B68-FF73C9C5079F}" dt="2024-06-04T07:00:30.711" v="486" actId="478"/>
            <ac:spMkLst>
              <pc:docMk/>
              <pc:sldMasterMk cId="2266842500" sldId="2147483660"/>
              <pc:sldLayoutMk cId="2956564731" sldId="2147483662"/>
              <ac:spMk id="2" creationId="{4B4BC266-5BC2-1BD8-BF08-520133AF003A}"/>
            </ac:spMkLst>
          </pc:spChg>
          <pc:spChg chg="del">
            <ac:chgData name="Marie LUTINIER" userId="5b35bf95-5e29-4b21-b19f-de548885e530" providerId="ADAL" clId="{5CAB066E-1B84-46EA-8B68-FF73C9C5079F}" dt="2024-06-04T07:00:31.880" v="487"/>
            <ac:spMkLst>
              <pc:docMk/>
              <pc:sldMasterMk cId="2266842500" sldId="2147483660"/>
              <pc:sldLayoutMk cId="2956564731" sldId="2147483662"/>
              <ac:spMk id="3" creationId="{3ADE5E19-AFF6-8FA2-3015-ACA186AB7EC3}"/>
            </ac:spMkLst>
          </pc:spChg>
          <pc:spChg chg="del">
            <ac:chgData name="Marie LUTINIER" userId="5b35bf95-5e29-4b21-b19f-de548885e530" providerId="ADAL" clId="{5CAB066E-1B84-46EA-8B68-FF73C9C5079F}" dt="2024-06-04T07:00:31.880" v="487"/>
            <ac:spMkLst>
              <pc:docMk/>
              <pc:sldMasterMk cId="2266842500" sldId="2147483660"/>
              <pc:sldLayoutMk cId="2956564731" sldId="2147483662"/>
              <ac:spMk id="4" creationId="{C8C7923A-7AA5-31DD-42FC-C9B187DFB65C}"/>
            </ac:spMkLst>
          </pc:spChg>
          <pc:spChg chg="del">
            <ac:chgData name="Marie LUTINIER" userId="5b35bf95-5e29-4b21-b19f-de548885e530" providerId="ADAL" clId="{5CAB066E-1B84-46EA-8B68-FF73C9C5079F}" dt="2024-06-04T07:00:31.880" v="487"/>
            <ac:spMkLst>
              <pc:docMk/>
              <pc:sldMasterMk cId="2266842500" sldId="2147483660"/>
              <pc:sldLayoutMk cId="2956564731" sldId="2147483662"/>
              <ac:spMk id="5" creationId="{07421089-D4CF-BCF4-C14E-AE886333DB89}"/>
            </ac:spMkLst>
          </pc:spChg>
          <pc:spChg chg="mod">
            <ac:chgData name="Marie LUTINIER" userId="5b35bf95-5e29-4b21-b19f-de548885e530" providerId="ADAL" clId="{5CAB066E-1B84-46EA-8B68-FF73C9C5079F}" dt="2024-06-04T07:01:06.843" v="493" actId="207"/>
            <ac:spMkLst>
              <pc:docMk/>
              <pc:sldMasterMk cId="2266842500" sldId="2147483660"/>
              <pc:sldLayoutMk cId="2956564731" sldId="2147483662"/>
              <ac:spMk id="7" creationId="{4FAF5C17-DBBA-7ABD-04E8-E7495488EC08}"/>
            </ac:spMkLst>
          </pc:spChg>
          <pc:spChg chg="mod">
            <ac:chgData name="Marie LUTINIER" userId="5b35bf95-5e29-4b21-b19f-de548885e530" providerId="ADAL" clId="{5CAB066E-1B84-46EA-8B68-FF73C9C5079F}" dt="2024-06-04T07:01:06.843" v="493" actId="207"/>
            <ac:spMkLst>
              <pc:docMk/>
              <pc:sldMasterMk cId="2266842500" sldId="2147483660"/>
              <pc:sldLayoutMk cId="2956564731" sldId="2147483662"/>
              <ac:spMk id="8" creationId="{A686AD76-B28A-0924-E294-BE1947ADC6D0}"/>
            </ac:spMkLst>
          </pc:spChg>
          <pc:spChg chg="add mod">
            <ac:chgData name="Marie LUTINIER" userId="5b35bf95-5e29-4b21-b19f-de548885e530" providerId="ADAL" clId="{5CAB066E-1B84-46EA-8B68-FF73C9C5079F}" dt="2024-06-04T07:01:16.863" v="499" actId="1076"/>
            <ac:spMkLst>
              <pc:docMk/>
              <pc:sldMasterMk cId="2266842500" sldId="2147483660"/>
              <pc:sldLayoutMk cId="2956564731" sldId="2147483662"/>
              <ac:spMk id="9" creationId="{57C5CFBB-5F25-1720-D093-93483B7AF359}"/>
            </ac:spMkLst>
          </pc:spChg>
          <pc:spChg chg="add del mod">
            <ac:chgData name="Marie LUTINIER" userId="5b35bf95-5e29-4b21-b19f-de548885e530" providerId="ADAL" clId="{5CAB066E-1B84-46EA-8B68-FF73C9C5079F}" dt="2024-06-04T07:01:29.218" v="502" actId="478"/>
            <ac:spMkLst>
              <pc:docMk/>
              <pc:sldMasterMk cId="2266842500" sldId="2147483660"/>
              <pc:sldLayoutMk cId="2956564731" sldId="2147483662"/>
              <ac:spMk id="10" creationId="{655491DB-24D9-6543-A19B-F71E1B91CECC}"/>
            </ac:spMkLst>
          </pc:spChg>
          <pc:spChg chg="add mod">
            <ac:chgData name="Marie LUTINIER" userId="5b35bf95-5e29-4b21-b19f-de548885e530" providerId="ADAL" clId="{5CAB066E-1B84-46EA-8B68-FF73C9C5079F}" dt="2024-06-04T07:02:32.916" v="542" actId="1076"/>
            <ac:spMkLst>
              <pc:docMk/>
              <pc:sldMasterMk cId="2266842500" sldId="2147483660"/>
              <pc:sldLayoutMk cId="2956564731" sldId="2147483662"/>
              <ac:spMk id="11" creationId="{15A572BE-56B5-7EEA-6A5F-407F443F7BA4}"/>
            </ac:spMkLst>
          </pc:spChg>
          <pc:spChg chg="add del">
            <ac:chgData name="Marie LUTINIER" userId="5b35bf95-5e29-4b21-b19f-de548885e530" providerId="ADAL" clId="{5CAB066E-1B84-46EA-8B68-FF73C9C5079F}" dt="2024-06-04T07:02:44.486" v="543" actId="11529"/>
            <ac:spMkLst>
              <pc:docMk/>
              <pc:sldMasterMk cId="2266842500" sldId="2147483660"/>
              <pc:sldLayoutMk cId="2956564731" sldId="2147483662"/>
              <ac:spMk id="12" creationId="{FFF80C75-18A1-10BC-87BE-E261E331145E}"/>
            </ac:spMkLst>
          </pc:spChg>
          <pc:spChg chg="add mod">
            <ac:chgData name="Marie LUTINIER" userId="5b35bf95-5e29-4b21-b19f-de548885e530" providerId="ADAL" clId="{5CAB066E-1B84-46EA-8B68-FF73C9C5079F}" dt="2024-06-04T07:03:11.908" v="553" actId="1076"/>
            <ac:spMkLst>
              <pc:docMk/>
              <pc:sldMasterMk cId="2266842500" sldId="2147483660"/>
              <pc:sldLayoutMk cId="2956564731" sldId="2147483662"/>
              <ac:spMk id="13" creationId="{E20430B9-D6F2-D4A3-19EA-BABE0051BA6B}"/>
            </ac:spMkLst>
          </pc:spChg>
          <pc:spChg chg="add mod">
            <ac:chgData name="Marie LUTINIER" userId="5b35bf95-5e29-4b21-b19f-de548885e530" providerId="ADAL" clId="{5CAB066E-1B84-46EA-8B68-FF73C9C5079F}" dt="2024-06-04T07:03:13.427" v="554" actId="1076"/>
            <ac:spMkLst>
              <pc:docMk/>
              <pc:sldMasterMk cId="2266842500" sldId="2147483660"/>
              <pc:sldLayoutMk cId="2956564731" sldId="2147483662"/>
              <ac:spMk id="14" creationId="{804F4139-FD21-FF3D-208D-969FBF85779C}"/>
            </ac:spMkLst>
          </pc:spChg>
          <pc:spChg chg="add del">
            <ac:chgData name="Marie LUTINIER" userId="5b35bf95-5e29-4b21-b19f-de548885e530" providerId="ADAL" clId="{5CAB066E-1B84-46EA-8B68-FF73C9C5079F}" dt="2024-06-04T07:03:27.588" v="555" actId="11529"/>
            <ac:spMkLst>
              <pc:docMk/>
              <pc:sldMasterMk cId="2266842500" sldId="2147483660"/>
              <pc:sldLayoutMk cId="2956564731" sldId="2147483662"/>
              <ac:spMk id="15" creationId="{3FA136C5-EDD4-E679-3E61-7DA9FFAABF06}"/>
            </ac:spMkLst>
          </pc:spChg>
          <pc:spChg chg="add mod">
            <ac:chgData name="Marie LUTINIER" userId="5b35bf95-5e29-4b21-b19f-de548885e530" providerId="ADAL" clId="{5CAB066E-1B84-46EA-8B68-FF73C9C5079F}" dt="2024-06-04T07:04:44.350" v="586" actId="207"/>
            <ac:spMkLst>
              <pc:docMk/>
              <pc:sldMasterMk cId="2266842500" sldId="2147483660"/>
              <pc:sldLayoutMk cId="2956564731" sldId="2147483662"/>
              <ac:spMk id="16" creationId="{48CA7A6F-F69F-A225-AF9D-8A93225009DE}"/>
            </ac:spMkLst>
          </pc:spChg>
          <pc:spChg chg="add mod">
            <ac:chgData name="Marie LUTINIER" userId="5b35bf95-5e29-4b21-b19f-de548885e530" providerId="ADAL" clId="{5CAB066E-1B84-46EA-8B68-FF73C9C5079F}" dt="2024-06-04T07:04:52.646" v="588" actId="1076"/>
            <ac:spMkLst>
              <pc:docMk/>
              <pc:sldMasterMk cId="2266842500" sldId="2147483660"/>
              <pc:sldLayoutMk cId="2956564731" sldId="2147483662"/>
              <ac:spMk id="17" creationId="{05828C28-BE0A-29F1-9C95-D2806A6ECE52}"/>
            </ac:spMkLst>
          </pc:spChg>
          <pc:grpChg chg="add mod">
            <ac:chgData name="Marie LUTINIER" userId="5b35bf95-5e29-4b21-b19f-de548885e530" providerId="ADAL" clId="{5CAB066E-1B84-46EA-8B68-FF73C9C5079F}" dt="2024-06-04T07:01:12.143" v="497" actId="1076"/>
            <ac:grpSpMkLst>
              <pc:docMk/>
              <pc:sldMasterMk cId="2266842500" sldId="2147483660"/>
              <pc:sldLayoutMk cId="2956564731" sldId="2147483662"/>
              <ac:grpSpMk id="6" creationId="{DCF85CD4-83B1-9CAE-22A7-84F9A78F001F}"/>
            </ac:grpSpMkLst>
          </pc:grpChg>
          <pc:picChg chg="add mod">
            <ac:chgData name="Marie LUTINIER" userId="5b35bf95-5e29-4b21-b19f-de548885e530" providerId="ADAL" clId="{5CAB066E-1B84-46EA-8B68-FF73C9C5079F}" dt="2024-06-05T08:38:27.835" v="1005"/>
            <ac:picMkLst>
              <pc:docMk/>
              <pc:sldMasterMk cId="2266842500" sldId="2147483660"/>
              <pc:sldLayoutMk cId="2956564731" sldId="2147483662"/>
              <ac:picMk id="2" creationId="{695EC7DD-D1B5-CF6D-4691-D4FF4F63F6DA}"/>
            </ac:picMkLst>
          </pc:picChg>
        </pc:sldLayoutChg>
        <pc:sldLayoutChg chg="new del replId">
          <pc:chgData name="Marie LUTINIER" userId="5b35bf95-5e29-4b21-b19f-de548885e530" providerId="ADAL" clId="{5CAB066E-1B84-46EA-8B68-FF73C9C5079F}" dt="2024-06-04T06:13:22.395" v="14" actId="2696"/>
          <pc:sldLayoutMkLst>
            <pc:docMk/>
            <pc:sldMasterMk cId="2266842500" sldId="2147483660"/>
            <pc:sldLayoutMk cId="3217685761" sldId="2147483662"/>
          </pc:sldLayoutMkLst>
        </pc:sldLayoutChg>
        <pc:sldLayoutChg chg="addSp delSp modSp new del mod setBg">
          <pc:chgData name="Marie LUTINIER" userId="5b35bf95-5e29-4b21-b19f-de548885e530" providerId="ADAL" clId="{5CAB066E-1B84-46EA-8B68-FF73C9C5079F}" dt="2024-06-04T06:59:10.757" v="484" actId="2696"/>
          <pc:sldLayoutMkLst>
            <pc:docMk/>
            <pc:sldMasterMk cId="2266842500" sldId="2147483660"/>
            <pc:sldLayoutMk cId="3566509057" sldId="2147483662"/>
          </pc:sldLayoutMkLst>
          <pc:spChg chg="del">
            <ac:chgData name="Marie LUTINIER" userId="5b35bf95-5e29-4b21-b19f-de548885e530" providerId="ADAL" clId="{5CAB066E-1B84-46EA-8B68-FF73C9C5079F}" dt="2024-06-04T06:36:13.793" v="218" actId="478"/>
            <ac:spMkLst>
              <pc:docMk/>
              <pc:sldMasterMk cId="2266842500" sldId="2147483660"/>
              <pc:sldLayoutMk cId="3566509057" sldId="2147483662"/>
              <ac:spMk id="2" creationId="{05D72122-288B-2587-B1E0-8CAF682A01A9}"/>
            </ac:spMkLst>
          </pc:spChg>
          <pc:spChg chg="del">
            <ac:chgData name="Marie LUTINIER" userId="5b35bf95-5e29-4b21-b19f-de548885e530" providerId="ADAL" clId="{5CAB066E-1B84-46EA-8B68-FF73C9C5079F}" dt="2024-06-04T06:36:14.842" v="219" actId="478"/>
            <ac:spMkLst>
              <pc:docMk/>
              <pc:sldMasterMk cId="2266842500" sldId="2147483660"/>
              <pc:sldLayoutMk cId="3566509057" sldId="2147483662"/>
              <ac:spMk id="3" creationId="{4FA3D98E-ACED-CA87-AD3B-BA143392572E}"/>
            </ac:spMkLst>
          </pc:spChg>
          <pc:spChg chg="del">
            <ac:chgData name="Marie LUTINIER" userId="5b35bf95-5e29-4b21-b19f-de548885e530" providerId="ADAL" clId="{5CAB066E-1B84-46EA-8B68-FF73C9C5079F}" dt="2024-06-04T06:36:15.714" v="220" actId="478"/>
            <ac:spMkLst>
              <pc:docMk/>
              <pc:sldMasterMk cId="2266842500" sldId="2147483660"/>
              <pc:sldLayoutMk cId="3566509057" sldId="2147483662"/>
              <ac:spMk id="4" creationId="{1DD96B2E-6341-1FC1-CC03-0B44CF8A300A}"/>
            </ac:spMkLst>
          </pc:spChg>
          <pc:spChg chg="del">
            <ac:chgData name="Marie LUTINIER" userId="5b35bf95-5e29-4b21-b19f-de548885e530" providerId="ADAL" clId="{5CAB066E-1B84-46EA-8B68-FF73C9C5079F}" dt="2024-06-04T06:36:16.362" v="221" actId="478"/>
            <ac:spMkLst>
              <pc:docMk/>
              <pc:sldMasterMk cId="2266842500" sldId="2147483660"/>
              <pc:sldLayoutMk cId="3566509057" sldId="2147483662"/>
              <ac:spMk id="5" creationId="{37E8EBB7-90BF-259A-36CA-62F1D3FD2705}"/>
            </ac:spMkLst>
          </pc:spChg>
          <pc:spChg chg="mod">
            <ac:chgData name="Marie LUTINIER" userId="5b35bf95-5e29-4b21-b19f-de548885e530" providerId="ADAL" clId="{5CAB066E-1B84-46EA-8B68-FF73C9C5079F}" dt="2024-06-04T06:38:39.612" v="223"/>
            <ac:spMkLst>
              <pc:docMk/>
              <pc:sldMasterMk cId="2266842500" sldId="2147483660"/>
              <pc:sldLayoutMk cId="3566509057" sldId="2147483662"/>
              <ac:spMk id="7" creationId="{5998DE92-0BEE-E570-F952-946C755E68B3}"/>
            </ac:spMkLst>
          </pc:spChg>
          <pc:spChg chg="mod">
            <ac:chgData name="Marie LUTINIER" userId="5b35bf95-5e29-4b21-b19f-de548885e530" providerId="ADAL" clId="{5CAB066E-1B84-46EA-8B68-FF73C9C5079F}" dt="2024-06-04T06:38:39.612" v="223"/>
            <ac:spMkLst>
              <pc:docMk/>
              <pc:sldMasterMk cId="2266842500" sldId="2147483660"/>
              <pc:sldLayoutMk cId="3566509057" sldId="2147483662"/>
              <ac:spMk id="8" creationId="{002D18CD-7519-0D5C-5DA1-C24CDD6060E7}"/>
            </ac:spMkLst>
          </pc:spChg>
          <pc:spChg chg="add del mod ord">
            <ac:chgData name="Marie LUTINIER" userId="5b35bf95-5e29-4b21-b19f-de548885e530" providerId="ADAL" clId="{5CAB066E-1B84-46EA-8B68-FF73C9C5079F}" dt="2024-06-04T06:58:35.363" v="478" actId="14100"/>
            <ac:spMkLst>
              <pc:docMk/>
              <pc:sldMasterMk cId="2266842500" sldId="2147483660"/>
              <pc:sldLayoutMk cId="3566509057" sldId="2147483662"/>
              <ac:spMk id="9" creationId="{03059483-1DD3-22A0-F2BC-7370EA44B326}"/>
            </ac:spMkLst>
          </pc:spChg>
          <pc:spChg chg="add del mod">
            <ac:chgData name="Marie LUTINIER" userId="5b35bf95-5e29-4b21-b19f-de548885e530" providerId="ADAL" clId="{5CAB066E-1B84-46EA-8B68-FF73C9C5079F}" dt="2024-06-04T06:42:30.526" v="239" actId="1076"/>
            <ac:spMkLst>
              <pc:docMk/>
              <pc:sldMasterMk cId="2266842500" sldId="2147483660"/>
              <pc:sldLayoutMk cId="3566509057" sldId="2147483662"/>
              <ac:spMk id="10" creationId="{6E8297E9-E51A-FA48-FAC1-C8A451C55773}"/>
            </ac:spMkLst>
          </pc:spChg>
          <pc:spChg chg="add del mod">
            <ac:chgData name="Marie LUTINIER" userId="5b35bf95-5e29-4b21-b19f-de548885e530" providerId="ADAL" clId="{5CAB066E-1B84-46EA-8B68-FF73C9C5079F}" dt="2024-06-04T06:45:18.091" v="286" actId="478"/>
            <ac:spMkLst>
              <pc:docMk/>
              <pc:sldMasterMk cId="2266842500" sldId="2147483660"/>
              <pc:sldLayoutMk cId="3566509057" sldId="2147483662"/>
              <ac:spMk id="12" creationId="{42E98D2F-FD7F-9497-AACD-3EEAA9261724}"/>
            </ac:spMkLst>
          </pc:spChg>
          <pc:spChg chg="add del mod">
            <ac:chgData name="Marie LUTINIER" userId="5b35bf95-5e29-4b21-b19f-de548885e530" providerId="ADAL" clId="{5CAB066E-1B84-46EA-8B68-FF73C9C5079F}" dt="2024-06-04T06:43:26.594" v="249" actId="478"/>
            <ac:spMkLst>
              <pc:docMk/>
              <pc:sldMasterMk cId="2266842500" sldId="2147483660"/>
              <pc:sldLayoutMk cId="3566509057" sldId="2147483662"/>
              <ac:spMk id="13" creationId="{6729DD3C-99FB-E9C2-85C8-577250D9FA36}"/>
            </ac:spMkLst>
          </pc:spChg>
          <pc:spChg chg="add mod">
            <ac:chgData name="Marie LUTINIER" userId="5b35bf95-5e29-4b21-b19f-de548885e530" providerId="ADAL" clId="{5CAB066E-1B84-46EA-8B68-FF73C9C5079F}" dt="2024-06-04T06:58:19.338" v="475" actId="1076"/>
            <ac:spMkLst>
              <pc:docMk/>
              <pc:sldMasterMk cId="2266842500" sldId="2147483660"/>
              <pc:sldLayoutMk cId="3566509057" sldId="2147483662"/>
              <ac:spMk id="14" creationId="{430C78B8-C0D3-C6AC-28CF-5CC10A3A2739}"/>
            </ac:spMkLst>
          </pc:spChg>
          <pc:spChg chg="add del mod">
            <ac:chgData name="Marie LUTINIER" userId="5b35bf95-5e29-4b21-b19f-de548885e530" providerId="ADAL" clId="{5CAB066E-1B84-46EA-8B68-FF73C9C5079F}" dt="2024-06-04T06:52:33.965" v="397" actId="478"/>
            <ac:spMkLst>
              <pc:docMk/>
              <pc:sldMasterMk cId="2266842500" sldId="2147483660"/>
              <pc:sldLayoutMk cId="3566509057" sldId="2147483662"/>
              <ac:spMk id="15" creationId="{3168A7A5-28C4-39D5-7982-92C67CC62183}"/>
            </ac:spMkLst>
          </pc:spChg>
          <pc:spChg chg="add mod">
            <ac:chgData name="Marie LUTINIER" userId="5b35bf95-5e29-4b21-b19f-de548885e530" providerId="ADAL" clId="{5CAB066E-1B84-46EA-8B68-FF73C9C5079F}" dt="2024-06-04T06:58:15.761" v="473" actId="1076"/>
            <ac:spMkLst>
              <pc:docMk/>
              <pc:sldMasterMk cId="2266842500" sldId="2147483660"/>
              <pc:sldLayoutMk cId="3566509057" sldId="2147483662"/>
              <ac:spMk id="16" creationId="{6B66DB9E-247D-322D-36E7-81BE7AB77E2F}"/>
            </ac:spMkLst>
          </pc:spChg>
          <pc:spChg chg="add del mod">
            <ac:chgData name="Marie LUTINIER" userId="5b35bf95-5e29-4b21-b19f-de548885e530" providerId="ADAL" clId="{5CAB066E-1B84-46EA-8B68-FF73C9C5079F}" dt="2024-06-04T06:53:21.245" v="423" actId="478"/>
            <ac:spMkLst>
              <pc:docMk/>
              <pc:sldMasterMk cId="2266842500" sldId="2147483660"/>
              <pc:sldLayoutMk cId="3566509057" sldId="2147483662"/>
              <ac:spMk id="17" creationId="{1977F301-B994-98C9-F58C-652E15A9FD71}"/>
            </ac:spMkLst>
          </pc:spChg>
          <pc:spChg chg="add del">
            <ac:chgData name="Marie LUTINIER" userId="5b35bf95-5e29-4b21-b19f-de548885e530" providerId="ADAL" clId="{5CAB066E-1B84-46EA-8B68-FF73C9C5079F}" dt="2024-06-04T06:46:45.456" v="300" actId="11529"/>
            <ac:spMkLst>
              <pc:docMk/>
              <pc:sldMasterMk cId="2266842500" sldId="2147483660"/>
              <pc:sldLayoutMk cId="3566509057" sldId="2147483662"/>
              <ac:spMk id="18" creationId="{687CB719-8B12-9185-A21B-8E6790D8DC98}"/>
            </ac:spMkLst>
          </pc:spChg>
          <pc:spChg chg="add mod">
            <ac:chgData name="Marie LUTINIER" userId="5b35bf95-5e29-4b21-b19f-de548885e530" providerId="ADAL" clId="{5CAB066E-1B84-46EA-8B68-FF73C9C5079F}" dt="2024-06-04T06:58:21.223" v="476" actId="1076"/>
            <ac:spMkLst>
              <pc:docMk/>
              <pc:sldMasterMk cId="2266842500" sldId="2147483660"/>
              <pc:sldLayoutMk cId="3566509057" sldId="2147483662"/>
              <ac:spMk id="19" creationId="{216905FB-2247-02FA-EB43-8CA8DA6F1F47}"/>
            </ac:spMkLst>
          </pc:spChg>
          <pc:spChg chg="add mod">
            <ac:chgData name="Marie LUTINIER" userId="5b35bf95-5e29-4b21-b19f-de548885e530" providerId="ADAL" clId="{5CAB066E-1B84-46EA-8B68-FF73C9C5079F}" dt="2024-06-04T06:58:17.443" v="474" actId="1076"/>
            <ac:spMkLst>
              <pc:docMk/>
              <pc:sldMasterMk cId="2266842500" sldId="2147483660"/>
              <pc:sldLayoutMk cId="3566509057" sldId="2147483662"/>
              <ac:spMk id="20" creationId="{D8618F62-F679-7348-565F-D24851DBDA3A}"/>
            </ac:spMkLst>
          </pc:spChg>
          <pc:spChg chg="add del mod">
            <ac:chgData name="Marie LUTINIER" userId="5b35bf95-5e29-4b21-b19f-de548885e530" providerId="ADAL" clId="{5CAB066E-1B84-46EA-8B68-FF73C9C5079F}" dt="2024-06-04T06:56:47.093" v="450" actId="478"/>
            <ac:spMkLst>
              <pc:docMk/>
              <pc:sldMasterMk cId="2266842500" sldId="2147483660"/>
              <pc:sldLayoutMk cId="3566509057" sldId="2147483662"/>
              <ac:spMk id="21" creationId="{ECC8DBB2-3656-B52E-A73D-C9EA4AACEEF0}"/>
            </ac:spMkLst>
          </pc:spChg>
          <pc:spChg chg="add del mod">
            <ac:chgData name="Marie LUTINIER" userId="5b35bf95-5e29-4b21-b19f-de548885e530" providerId="ADAL" clId="{5CAB066E-1B84-46EA-8B68-FF73C9C5079F}" dt="2024-06-04T06:56:47.990" v="451" actId="478"/>
            <ac:spMkLst>
              <pc:docMk/>
              <pc:sldMasterMk cId="2266842500" sldId="2147483660"/>
              <pc:sldLayoutMk cId="3566509057" sldId="2147483662"/>
              <ac:spMk id="22" creationId="{3A55E642-0D35-122B-A970-D702842D389F}"/>
            </ac:spMkLst>
          </pc:spChg>
          <pc:spChg chg="add mod">
            <ac:chgData name="Marie LUTINIER" userId="5b35bf95-5e29-4b21-b19f-de548885e530" providerId="ADAL" clId="{5CAB066E-1B84-46EA-8B68-FF73C9C5079F}" dt="2024-06-04T06:49:37.003" v="327" actId="1076"/>
            <ac:spMkLst>
              <pc:docMk/>
              <pc:sldMasterMk cId="2266842500" sldId="2147483660"/>
              <pc:sldLayoutMk cId="3566509057" sldId="2147483662"/>
              <ac:spMk id="26" creationId="{93E4DCE8-3B34-91B4-1FA8-2EAF75D860FE}"/>
            </ac:spMkLst>
          </pc:spChg>
          <pc:spChg chg="add del mod">
            <ac:chgData name="Marie LUTINIER" userId="5b35bf95-5e29-4b21-b19f-de548885e530" providerId="ADAL" clId="{5CAB066E-1B84-46EA-8B68-FF73C9C5079F}" dt="2024-06-04T06:56:10.482" v="442" actId="478"/>
            <ac:spMkLst>
              <pc:docMk/>
              <pc:sldMasterMk cId="2266842500" sldId="2147483660"/>
              <pc:sldLayoutMk cId="3566509057" sldId="2147483662"/>
              <ac:spMk id="27" creationId="{8AAAFA38-DA4A-15CC-4572-16404E3F46D9}"/>
            </ac:spMkLst>
          </pc:spChg>
          <pc:spChg chg="add mod">
            <ac:chgData name="Marie LUTINIER" userId="5b35bf95-5e29-4b21-b19f-de548885e530" providerId="ADAL" clId="{5CAB066E-1B84-46EA-8B68-FF73C9C5079F}" dt="2024-06-04T06:57:30.506" v="464" actId="1076"/>
            <ac:spMkLst>
              <pc:docMk/>
              <pc:sldMasterMk cId="2266842500" sldId="2147483660"/>
              <pc:sldLayoutMk cId="3566509057" sldId="2147483662"/>
              <ac:spMk id="28" creationId="{70910F92-DE32-5B1B-DF0F-8E9AD2020DF4}"/>
            </ac:spMkLst>
          </pc:spChg>
          <pc:spChg chg="add mod">
            <ac:chgData name="Marie LUTINIER" userId="5b35bf95-5e29-4b21-b19f-de548885e530" providerId="ADAL" clId="{5CAB066E-1B84-46EA-8B68-FF73C9C5079F}" dt="2024-06-04T06:57:27.956" v="463" actId="1076"/>
            <ac:spMkLst>
              <pc:docMk/>
              <pc:sldMasterMk cId="2266842500" sldId="2147483660"/>
              <pc:sldLayoutMk cId="3566509057" sldId="2147483662"/>
              <ac:spMk id="29" creationId="{D7671339-5856-6354-0F07-1FE04E8EC5DE}"/>
            </ac:spMkLst>
          </pc:spChg>
          <pc:grpChg chg="add del mod">
            <ac:chgData name="Marie LUTINIER" userId="5b35bf95-5e29-4b21-b19f-de548885e530" providerId="ADAL" clId="{5CAB066E-1B84-46EA-8B68-FF73C9C5079F}" dt="2024-06-04T06:47:14.821" v="308" actId="478"/>
            <ac:grpSpMkLst>
              <pc:docMk/>
              <pc:sldMasterMk cId="2266842500" sldId="2147483660"/>
              <pc:sldLayoutMk cId="3566509057" sldId="2147483662"/>
              <ac:grpSpMk id="6" creationId="{E7B93D02-D1A7-F45C-1461-C8A48B05032C}"/>
            </ac:grpSpMkLst>
          </pc:grpChg>
          <pc:picChg chg="add del mod">
            <ac:chgData name="Marie LUTINIER" userId="5b35bf95-5e29-4b21-b19f-de548885e530" providerId="ADAL" clId="{5CAB066E-1B84-46EA-8B68-FF73C9C5079F}" dt="2024-06-04T06:43:04.289" v="242" actId="478"/>
            <ac:picMkLst>
              <pc:docMk/>
              <pc:sldMasterMk cId="2266842500" sldId="2147483660"/>
              <pc:sldLayoutMk cId="3566509057" sldId="2147483662"/>
              <ac:picMk id="11" creationId="{C5990C21-7F1C-EF77-3E92-D31EE533FF0D}"/>
            </ac:picMkLst>
          </pc:picChg>
          <pc:picChg chg="add del mod">
            <ac:chgData name="Marie LUTINIER" userId="5b35bf95-5e29-4b21-b19f-de548885e530" providerId="ADAL" clId="{5CAB066E-1B84-46EA-8B68-FF73C9C5079F}" dt="2024-06-04T06:56:46.470" v="449" actId="478"/>
            <ac:picMkLst>
              <pc:docMk/>
              <pc:sldMasterMk cId="2266842500" sldId="2147483660"/>
              <pc:sldLayoutMk cId="3566509057" sldId="2147483662"/>
              <ac:picMk id="23" creationId="{955EC732-9213-FF96-718D-081936DD6480}"/>
            </ac:picMkLst>
          </pc:picChg>
          <pc:picChg chg="add del mod">
            <ac:chgData name="Marie LUTINIER" userId="5b35bf95-5e29-4b21-b19f-de548885e530" providerId="ADAL" clId="{5CAB066E-1B84-46EA-8B68-FF73C9C5079F}" dt="2024-06-04T06:48:22.716" v="318" actId="478"/>
            <ac:picMkLst>
              <pc:docMk/>
              <pc:sldMasterMk cId="2266842500" sldId="2147483660"/>
              <pc:sldLayoutMk cId="3566509057" sldId="2147483662"/>
              <ac:picMk id="24" creationId="{4589A497-CC92-7F45-EB05-5E540DA5966E}"/>
            </ac:picMkLst>
          </pc:picChg>
          <pc:picChg chg="add del mod">
            <ac:chgData name="Marie LUTINIER" userId="5b35bf95-5e29-4b21-b19f-de548885e530" providerId="ADAL" clId="{5CAB066E-1B84-46EA-8B68-FF73C9C5079F}" dt="2024-06-04T06:56:51.677" v="454" actId="478"/>
            <ac:picMkLst>
              <pc:docMk/>
              <pc:sldMasterMk cId="2266842500" sldId="2147483660"/>
              <pc:sldLayoutMk cId="3566509057" sldId="2147483662"/>
              <ac:picMk id="25" creationId="{A5495253-45C8-191F-B923-2011441DABF8}"/>
            </ac:picMkLst>
          </pc:picChg>
        </pc:sldLayoutChg>
        <pc:sldLayoutChg chg="new del replId">
          <pc:chgData name="Marie LUTINIER" userId="5b35bf95-5e29-4b21-b19f-de548885e530" providerId="ADAL" clId="{5CAB066E-1B84-46EA-8B68-FF73C9C5079F}" dt="2024-06-04T06:13:18.699" v="5" actId="2696"/>
          <pc:sldLayoutMkLst>
            <pc:docMk/>
            <pc:sldMasterMk cId="2266842500" sldId="2147483660"/>
            <pc:sldLayoutMk cId="85961895" sldId="2147483663"/>
          </pc:sldLayoutMkLst>
        </pc:sldLayoutChg>
        <pc:sldLayoutChg chg="addSp delSp modSp new add del mod">
          <pc:chgData name="Marie LUTINIER" userId="5b35bf95-5e29-4b21-b19f-de548885e530" providerId="ADAL" clId="{5CAB066E-1B84-46EA-8B68-FF73C9C5079F}" dt="2024-06-05T08:40:41.974" v="1042" actId="1076"/>
          <pc:sldLayoutMkLst>
            <pc:docMk/>
            <pc:sldMasterMk cId="2266842500" sldId="2147483660"/>
            <pc:sldLayoutMk cId="153601229" sldId="2147483663"/>
          </pc:sldLayoutMkLst>
          <pc:spChg chg="del">
            <ac:chgData name="Marie LUTINIER" userId="5b35bf95-5e29-4b21-b19f-de548885e530" providerId="ADAL" clId="{5CAB066E-1B84-46EA-8B68-FF73C9C5079F}" dt="2024-06-04T07:10:40.844" v="592" actId="478"/>
            <ac:spMkLst>
              <pc:docMk/>
              <pc:sldMasterMk cId="2266842500" sldId="2147483660"/>
              <pc:sldLayoutMk cId="153601229" sldId="2147483663"/>
              <ac:spMk id="2" creationId="{93ECBA96-13CB-0280-3783-2CAFDF941071}"/>
            </ac:spMkLst>
          </pc:spChg>
          <pc:spChg chg="del">
            <ac:chgData name="Marie LUTINIER" userId="5b35bf95-5e29-4b21-b19f-de548885e530" providerId="ADAL" clId="{5CAB066E-1B84-46EA-8B68-FF73C9C5079F}" dt="2024-06-04T07:10:41.368" v="593"/>
            <ac:spMkLst>
              <pc:docMk/>
              <pc:sldMasterMk cId="2266842500" sldId="2147483660"/>
              <pc:sldLayoutMk cId="153601229" sldId="2147483663"/>
              <ac:spMk id="3" creationId="{7A17A240-C810-620C-DD44-2C6100760CD2}"/>
            </ac:spMkLst>
          </pc:spChg>
          <pc:spChg chg="del">
            <ac:chgData name="Marie LUTINIER" userId="5b35bf95-5e29-4b21-b19f-de548885e530" providerId="ADAL" clId="{5CAB066E-1B84-46EA-8B68-FF73C9C5079F}" dt="2024-06-04T07:10:41.368" v="593"/>
            <ac:spMkLst>
              <pc:docMk/>
              <pc:sldMasterMk cId="2266842500" sldId="2147483660"/>
              <pc:sldLayoutMk cId="153601229" sldId="2147483663"/>
              <ac:spMk id="4" creationId="{685184C6-802D-4A5A-6E97-D0DFB58353E5}"/>
            </ac:spMkLst>
          </pc:spChg>
          <pc:spChg chg="del">
            <ac:chgData name="Marie LUTINIER" userId="5b35bf95-5e29-4b21-b19f-de548885e530" providerId="ADAL" clId="{5CAB066E-1B84-46EA-8B68-FF73C9C5079F}" dt="2024-06-04T07:10:41.368" v="593"/>
            <ac:spMkLst>
              <pc:docMk/>
              <pc:sldMasterMk cId="2266842500" sldId="2147483660"/>
              <pc:sldLayoutMk cId="153601229" sldId="2147483663"/>
              <ac:spMk id="5" creationId="{88B498C4-8D40-8F29-03EB-E14B17B630F0}"/>
            </ac:spMkLst>
          </pc:spChg>
          <pc:spChg chg="mod">
            <ac:chgData name="Marie LUTINIER" userId="5b35bf95-5e29-4b21-b19f-de548885e530" providerId="ADAL" clId="{5CAB066E-1B84-46EA-8B68-FF73C9C5079F}" dt="2024-06-04T07:10:56.491" v="595" actId="207"/>
            <ac:spMkLst>
              <pc:docMk/>
              <pc:sldMasterMk cId="2266842500" sldId="2147483660"/>
              <pc:sldLayoutMk cId="153601229" sldId="2147483663"/>
              <ac:spMk id="7" creationId="{A0C4FDAB-D607-FA9C-20E3-3626B70FE991}"/>
            </ac:spMkLst>
          </pc:spChg>
          <pc:spChg chg="mod">
            <ac:chgData name="Marie LUTINIER" userId="5b35bf95-5e29-4b21-b19f-de548885e530" providerId="ADAL" clId="{5CAB066E-1B84-46EA-8B68-FF73C9C5079F}" dt="2024-06-04T07:10:56.491" v="595" actId="207"/>
            <ac:spMkLst>
              <pc:docMk/>
              <pc:sldMasterMk cId="2266842500" sldId="2147483660"/>
              <pc:sldLayoutMk cId="153601229" sldId="2147483663"/>
              <ac:spMk id="8" creationId="{34E411F1-6F37-F358-6086-B05B90D2FC95}"/>
            </ac:spMkLst>
          </pc:spChg>
          <pc:spChg chg="add mod">
            <ac:chgData name="Marie LUTINIER" userId="5b35bf95-5e29-4b21-b19f-de548885e530" providerId="ADAL" clId="{5CAB066E-1B84-46EA-8B68-FF73C9C5079F}" dt="2024-06-04T07:13:56.917" v="636" actId="1076"/>
            <ac:spMkLst>
              <pc:docMk/>
              <pc:sldMasterMk cId="2266842500" sldId="2147483660"/>
              <pc:sldLayoutMk cId="153601229" sldId="2147483663"/>
              <ac:spMk id="9" creationId="{26630BD6-495F-1C7E-B2D2-96BF4AD32568}"/>
            </ac:spMkLst>
          </pc:spChg>
          <pc:spChg chg="add del mod">
            <ac:chgData name="Marie LUTINIER" userId="5b35bf95-5e29-4b21-b19f-de548885e530" providerId="ADAL" clId="{5CAB066E-1B84-46EA-8B68-FF73C9C5079F}" dt="2024-06-04T07:12:11.406" v="612" actId="478"/>
            <ac:spMkLst>
              <pc:docMk/>
              <pc:sldMasterMk cId="2266842500" sldId="2147483660"/>
              <pc:sldLayoutMk cId="153601229" sldId="2147483663"/>
              <ac:spMk id="10" creationId="{7CC679EE-E826-D1D6-551F-A61A342E2369}"/>
            </ac:spMkLst>
          </pc:spChg>
          <pc:spChg chg="add mod">
            <ac:chgData name="Marie LUTINIER" userId="5b35bf95-5e29-4b21-b19f-de548885e530" providerId="ADAL" clId="{5CAB066E-1B84-46EA-8B68-FF73C9C5079F}" dt="2024-06-04T07:12:14.543" v="613"/>
            <ac:spMkLst>
              <pc:docMk/>
              <pc:sldMasterMk cId="2266842500" sldId="2147483660"/>
              <pc:sldLayoutMk cId="153601229" sldId="2147483663"/>
              <ac:spMk id="11" creationId="{2FA52102-F125-78C2-D375-44FE40F624AB}"/>
            </ac:spMkLst>
          </pc:spChg>
          <pc:spChg chg="add mod">
            <ac:chgData name="Marie LUTINIER" userId="5b35bf95-5e29-4b21-b19f-de548885e530" providerId="ADAL" clId="{5CAB066E-1B84-46EA-8B68-FF73C9C5079F}" dt="2024-06-04T07:12:34.593" v="615" actId="1076"/>
            <ac:spMkLst>
              <pc:docMk/>
              <pc:sldMasterMk cId="2266842500" sldId="2147483660"/>
              <pc:sldLayoutMk cId="153601229" sldId="2147483663"/>
              <ac:spMk id="12" creationId="{8B23A87D-A61B-292C-65C1-63EFD523B5F9}"/>
            </ac:spMkLst>
          </pc:spChg>
          <pc:grpChg chg="add mod">
            <ac:chgData name="Marie LUTINIER" userId="5b35bf95-5e29-4b21-b19f-de548885e530" providerId="ADAL" clId="{5CAB066E-1B84-46EA-8B68-FF73C9C5079F}" dt="2024-06-04T07:10:56.491" v="595" actId="207"/>
            <ac:grpSpMkLst>
              <pc:docMk/>
              <pc:sldMasterMk cId="2266842500" sldId="2147483660"/>
              <pc:sldLayoutMk cId="153601229" sldId="2147483663"/>
              <ac:grpSpMk id="6" creationId="{5A1C9910-C886-640E-1CE5-D3560107948F}"/>
            </ac:grpSpMkLst>
          </pc:grpChg>
          <pc:picChg chg="add del mod">
            <ac:chgData name="Marie LUTINIER" userId="5b35bf95-5e29-4b21-b19f-de548885e530" providerId="ADAL" clId="{5CAB066E-1B84-46EA-8B68-FF73C9C5079F}" dt="2024-06-05T08:39:13.231" v="1016" actId="478"/>
            <ac:picMkLst>
              <pc:docMk/>
              <pc:sldMasterMk cId="2266842500" sldId="2147483660"/>
              <pc:sldLayoutMk cId="153601229" sldId="2147483663"/>
              <ac:picMk id="3" creationId="{29C142D8-6263-510E-2D9C-8E68EA418C57}"/>
            </ac:picMkLst>
          </pc:picChg>
          <pc:picChg chg="add del mod modCrop">
            <ac:chgData name="Marie LUTINIER" userId="5b35bf95-5e29-4b21-b19f-de548885e530" providerId="ADAL" clId="{5CAB066E-1B84-46EA-8B68-FF73C9C5079F}" dt="2024-06-05T08:39:35.879" v="1024" actId="478"/>
            <ac:picMkLst>
              <pc:docMk/>
              <pc:sldMasterMk cId="2266842500" sldId="2147483660"/>
              <pc:sldLayoutMk cId="153601229" sldId="2147483663"/>
              <ac:picMk id="5" creationId="{FF10AEDC-F486-5FF3-031D-58A7BCB9988E}"/>
            </ac:picMkLst>
          </pc:picChg>
          <pc:picChg chg="add del mod modCrop">
            <ac:chgData name="Marie LUTINIER" userId="5b35bf95-5e29-4b21-b19f-de548885e530" providerId="ADAL" clId="{5CAB066E-1B84-46EA-8B68-FF73C9C5079F}" dt="2024-06-05T08:40:18.686" v="1033" actId="21"/>
            <ac:picMkLst>
              <pc:docMk/>
              <pc:sldMasterMk cId="2266842500" sldId="2147483660"/>
              <pc:sldLayoutMk cId="153601229" sldId="2147483663"/>
              <ac:picMk id="13" creationId="{C4AA603F-7623-68B8-94AB-51AFDFBA9D59}"/>
            </ac:picMkLst>
          </pc:picChg>
          <pc:picChg chg="add mod">
            <ac:chgData name="Marie LUTINIER" userId="5b35bf95-5e29-4b21-b19f-de548885e530" providerId="ADAL" clId="{5CAB066E-1B84-46EA-8B68-FF73C9C5079F}" dt="2024-06-05T08:40:41.974" v="1042" actId="1076"/>
            <ac:picMkLst>
              <pc:docMk/>
              <pc:sldMasterMk cId="2266842500" sldId="2147483660"/>
              <pc:sldLayoutMk cId="153601229" sldId="2147483663"/>
              <ac:picMk id="14" creationId="{C4AA603F-7623-68B8-94AB-51AFDFBA9D59}"/>
            </ac:picMkLst>
          </pc:picChg>
        </pc:sldLayoutChg>
        <pc:sldLayoutChg chg="new del replId">
          <pc:chgData name="Marie LUTINIER" userId="5b35bf95-5e29-4b21-b19f-de548885e530" providerId="ADAL" clId="{5CAB066E-1B84-46EA-8B68-FF73C9C5079F}" dt="2024-06-04T06:13:19.370" v="6" actId="2696"/>
          <pc:sldLayoutMkLst>
            <pc:docMk/>
            <pc:sldMasterMk cId="2266842500" sldId="2147483660"/>
            <pc:sldLayoutMk cId="3368375188" sldId="2147483664"/>
          </pc:sldLayoutMkLst>
        </pc:sldLayoutChg>
        <pc:sldLayoutChg chg="addSp delSp modSp new mod">
          <pc:chgData name="Marie LUTINIER" userId="5b35bf95-5e29-4b21-b19f-de548885e530" providerId="ADAL" clId="{5CAB066E-1B84-46EA-8B68-FF73C9C5079F}" dt="2024-06-05T08:40:56.659" v="1048" actId="1076"/>
          <pc:sldLayoutMkLst>
            <pc:docMk/>
            <pc:sldMasterMk cId="2266842500" sldId="2147483660"/>
            <pc:sldLayoutMk cId="3381214883" sldId="2147483664"/>
          </pc:sldLayoutMkLst>
          <pc:spChg chg="del">
            <ac:chgData name="Marie LUTINIER" userId="5b35bf95-5e29-4b21-b19f-de548885e530" providerId="ADAL" clId="{5CAB066E-1B84-46EA-8B68-FF73C9C5079F}" dt="2024-06-04T07:14:57.120" v="639"/>
            <ac:spMkLst>
              <pc:docMk/>
              <pc:sldMasterMk cId="2266842500" sldId="2147483660"/>
              <pc:sldLayoutMk cId="3381214883" sldId="2147483664"/>
              <ac:spMk id="2" creationId="{72C3F1A9-A0D3-7373-BE6B-B9B03CE5F504}"/>
            </ac:spMkLst>
          </pc:spChg>
          <pc:spChg chg="del">
            <ac:chgData name="Marie LUTINIER" userId="5b35bf95-5e29-4b21-b19f-de548885e530" providerId="ADAL" clId="{5CAB066E-1B84-46EA-8B68-FF73C9C5079F}" dt="2024-06-04T07:14:57.472" v="640"/>
            <ac:spMkLst>
              <pc:docMk/>
              <pc:sldMasterMk cId="2266842500" sldId="2147483660"/>
              <pc:sldLayoutMk cId="3381214883" sldId="2147483664"/>
              <ac:spMk id="3" creationId="{130611F1-6CFA-B8E3-9138-A75D0BE77F2A}"/>
            </ac:spMkLst>
          </pc:spChg>
          <pc:spChg chg="del">
            <ac:chgData name="Marie LUTINIER" userId="5b35bf95-5e29-4b21-b19f-de548885e530" providerId="ADAL" clId="{5CAB066E-1B84-46EA-8B68-FF73C9C5079F}" dt="2024-06-04T07:14:57.472" v="640"/>
            <ac:spMkLst>
              <pc:docMk/>
              <pc:sldMasterMk cId="2266842500" sldId="2147483660"/>
              <pc:sldLayoutMk cId="3381214883" sldId="2147483664"/>
              <ac:spMk id="4" creationId="{938AFBDC-1539-D517-048A-54E455ED3412}"/>
            </ac:spMkLst>
          </pc:spChg>
          <pc:spChg chg="del">
            <ac:chgData name="Marie LUTINIER" userId="5b35bf95-5e29-4b21-b19f-de548885e530" providerId="ADAL" clId="{5CAB066E-1B84-46EA-8B68-FF73C9C5079F}" dt="2024-06-04T07:14:57.472" v="640"/>
            <ac:spMkLst>
              <pc:docMk/>
              <pc:sldMasterMk cId="2266842500" sldId="2147483660"/>
              <pc:sldLayoutMk cId="3381214883" sldId="2147483664"/>
              <ac:spMk id="5" creationId="{05EF9013-99BE-66E7-0ADB-E7BF03FED81E}"/>
            </ac:spMkLst>
          </pc:spChg>
          <pc:spChg chg="add del">
            <ac:chgData name="Marie LUTINIER" userId="5b35bf95-5e29-4b21-b19f-de548885e530" providerId="ADAL" clId="{5CAB066E-1B84-46EA-8B68-FF73C9C5079F}" dt="2024-06-04T07:15:18.726" v="643" actId="11529"/>
            <ac:spMkLst>
              <pc:docMk/>
              <pc:sldMasterMk cId="2266842500" sldId="2147483660"/>
              <pc:sldLayoutMk cId="3381214883" sldId="2147483664"/>
              <ac:spMk id="6" creationId="{DFE2E557-D62C-F832-44EB-4B728B3A998B}"/>
            </ac:spMkLst>
          </pc:spChg>
          <pc:spChg chg="add mod">
            <ac:chgData name="Marie LUTINIER" userId="5b35bf95-5e29-4b21-b19f-de548885e530" providerId="ADAL" clId="{5CAB066E-1B84-46EA-8B68-FF73C9C5079F}" dt="2024-06-04T07:16:32.841" v="695" actId="14100"/>
            <ac:spMkLst>
              <pc:docMk/>
              <pc:sldMasterMk cId="2266842500" sldId="2147483660"/>
              <pc:sldLayoutMk cId="3381214883" sldId="2147483664"/>
              <ac:spMk id="7" creationId="{009EDCC3-AEA5-D801-FAF1-B72A1F0F5190}"/>
            </ac:spMkLst>
          </pc:spChg>
          <pc:spChg chg="mod">
            <ac:chgData name="Marie LUTINIER" userId="5b35bf95-5e29-4b21-b19f-de548885e530" providerId="ADAL" clId="{5CAB066E-1B84-46EA-8B68-FF73C9C5079F}" dt="2024-06-04T07:15:59.104" v="689"/>
            <ac:spMkLst>
              <pc:docMk/>
              <pc:sldMasterMk cId="2266842500" sldId="2147483660"/>
              <pc:sldLayoutMk cId="3381214883" sldId="2147483664"/>
              <ac:spMk id="9" creationId="{C1F7CE02-DE9E-67F1-6FCA-3568A0CC061B}"/>
            </ac:spMkLst>
          </pc:spChg>
          <pc:spChg chg="mod">
            <ac:chgData name="Marie LUTINIER" userId="5b35bf95-5e29-4b21-b19f-de548885e530" providerId="ADAL" clId="{5CAB066E-1B84-46EA-8B68-FF73C9C5079F}" dt="2024-06-04T07:15:59.104" v="689"/>
            <ac:spMkLst>
              <pc:docMk/>
              <pc:sldMasterMk cId="2266842500" sldId="2147483660"/>
              <pc:sldLayoutMk cId="3381214883" sldId="2147483664"/>
              <ac:spMk id="10" creationId="{B977B141-739F-AF54-E514-E719E6DCE472}"/>
            </ac:spMkLst>
          </pc:spChg>
          <pc:spChg chg="add del">
            <ac:chgData name="Marie LUTINIER" userId="5b35bf95-5e29-4b21-b19f-de548885e530" providerId="ADAL" clId="{5CAB066E-1B84-46EA-8B68-FF73C9C5079F}" dt="2024-06-04T07:16:09.633" v="690" actId="11529"/>
            <ac:spMkLst>
              <pc:docMk/>
              <pc:sldMasterMk cId="2266842500" sldId="2147483660"/>
              <pc:sldLayoutMk cId="3381214883" sldId="2147483664"/>
              <ac:spMk id="11" creationId="{A67A4850-F026-8888-3FC4-4B9DB0D976F6}"/>
            </ac:spMkLst>
          </pc:spChg>
          <pc:spChg chg="add mod">
            <ac:chgData name="Marie LUTINIER" userId="5b35bf95-5e29-4b21-b19f-de548885e530" providerId="ADAL" clId="{5CAB066E-1B84-46EA-8B68-FF73C9C5079F}" dt="2024-06-04T07:16:42.967" v="696" actId="207"/>
            <ac:spMkLst>
              <pc:docMk/>
              <pc:sldMasterMk cId="2266842500" sldId="2147483660"/>
              <pc:sldLayoutMk cId="3381214883" sldId="2147483664"/>
              <ac:spMk id="12" creationId="{7BD8E154-9C6A-BDA2-4E0D-CB31540C28BC}"/>
            </ac:spMkLst>
          </pc:spChg>
          <pc:grpChg chg="add mod">
            <ac:chgData name="Marie LUTINIER" userId="5b35bf95-5e29-4b21-b19f-de548885e530" providerId="ADAL" clId="{5CAB066E-1B84-46EA-8B68-FF73C9C5079F}" dt="2024-06-04T07:15:59.104" v="689"/>
            <ac:grpSpMkLst>
              <pc:docMk/>
              <pc:sldMasterMk cId="2266842500" sldId="2147483660"/>
              <pc:sldLayoutMk cId="3381214883" sldId="2147483664"/>
              <ac:grpSpMk id="8" creationId="{222897B5-B4F9-169F-A2EE-8FC9BCC5B387}"/>
            </ac:grpSpMkLst>
          </pc:grpChg>
          <pc:picChg chg="add mod">
            <ac:chgData name="Marie LUTINIER" userId="5b35bf95-5e29-4b21-b19f-de548885e530" providerId="ADAL" clId="{5CAB066E-1B84-46EA-8B68-FF73C9C5079F}" dt="2024-06-05T08:40:56.659" v="1048" actId="1076"/>
            <ac:picMkLst>
              <pc:docMk/>
              <pc:sldMasterMk cId="2266842500" sldId="2147483660"/>
              <pc:sldLayoutMk cId="3381214883" sldId="2147483664"/>
              <ac:picMk id="2" creationId="{03B781AD-C77A-AB4F-3C56-EF001AA96DA5}"/>
            </ac:picMkLst>
          </pc:picChg>
        </pc:sldLayoutChg>
        <pc:sldLayoutChg chg="new del replId">
          <pc:chgData name="Marie LUTINIER" userId="5b35bf95-5e29-4b21-b19f-de548885e530" providerId="ADAL" clId="{5CAB066E-1B84-46EA-8B68-FF73C9C5079F}" dt="2024-06-04T06:13:19.886" v="7" actId="2696"/>
          <pc:sldLayoutMkLst>
            <pc:docMk/>
            <pc:sldMasterMk cId="2266842500" sldId="2147483660"/>
            <pc:sldLayoutMk cId="100567678" sldId="2147483665"/>
          </pc:sldLayoutMkLst>
        </pc:sldLayoutChg>
        <pc:sldLayoutChg chg="addSp delSp modSp add mod modTransition">
          <pc:chgData name="Marie LUTINIER" userId="5b35bf95-5e29-4b21-b19f-de548885e530" providerId="ADAL" clId="{5CAB066E-1B84-46EA-8B68-FF73C9C5079F}" dt="2024-06-05T08:41:05.691" v="1050"/>
          <pc:sldLayoutMkLst>
            <pc:docMk/>
            <pc:sldMasterMk cId="2266842500" sldId="2147483660"/>
            <pc:sldLayoutMk cId="677930409" sldId="2147483665"/>
          </pc:sldLayoutMkLst>
          <pc:spChg chg="add del">
            <ac:chgData name="Marie LUTINIER" userId="5b35bf95-5e29-4b21-b19f-de548885e530" providerId="ADAL" clId="{5CAB066E-1B84-46EA-8B68-FF73C9C5079F}" dt="2024-06-04T07:17:36.886" v="701" actId="11529"/>
            <ac:spMkLst>
              <pc:docMk/>
              <pc:sldMasterMk cId="2266842500" sldId="2147483660"/>
              <pc:sldLayoutMk cId="677930409" sldId="2147483665"/>
              <ac:spMk id="2" creationId="{50BB1F07-D669-3E89-AC53-692AEBD9EE38}"/>
            </ac:spMkLst>
          </pc:spChg>
          <pc:spChg chg="add mod">
            <ac:chgData name="Marie LUTINIER" userId="5b35bf95-5e29-4b21-b19f-de548885e530" providerId="ADAL" clId="{5CAB066E-1B84-46EA-8B68-FF73C9C5079F}" dt="2024-06-04T07:17:38.296" v="702" actId="14100"/>
            <ac:spMkLst>
              <pc:docMk/>
              <pc:sldMasterMk cId="2266842500" sldId="2147483660"/>
              <pc:sldLayoutMk cId="677930409" sldId="2147483665"/>
              <ac:spMk id="3" creationId="{A12B749E-E298-F9B2-4CF8-48371D546C31}"/>
            </ac:spMkLst>
          </pc:spChg>
          <pc:spChg chg="mod">
            <ac:chgData name="Marie LUTINIER" userId="5b35bf95-5e29-4b21-b19f-de548885e530" providerId="ADAL" clId="{5CAB066E-1B84-46EA-8B68-FF73C9C5079F}" dt="2024-06-04T07:17:40.806" v="703" actId="14100"/>
            <ac:spMkLst>
              <pc:docMk/>
              <pc:sldMasterMk cId="2266842500" sldId="2147483660"/>
              <pc:sldLayoutMk cId="677930409" sldId="2147483665"/>
              <ac:spMk id="12" creationId="{7BD8E154-9C6A-BDA2-4E0D-CB31540C28BC}"/>
            </ac:spMkLst>
          </pc:spChg>
          <pc:picChg chg="add mod">
            <ac:chgData name="Marie LUTINIER" userId="5b35bf95-5e29-4b21-b19f-de548885e530" providerId="ADAL" clId="{5CAB066E-1B84-46EA-8B68-FF73C9C5079F}" dt="2024-06-05T08:41:05.691" v="1050"/>
            <ac:picMkLst>
              <pc:docMk/>
              <pc:sldMasterMk cId="2266842500" sldId="2147483660"/>
              <pc:sldLayoutMk cId="677930409" sldId="2147483665"/>
              <ac:picMk id="2" creationId="{11D21030-4E9D-BF67-CBEA-17C9D4B0050B}"/>
            </ac:picMkLst>
          </pc:picChg>
        </pc:sldLayoutChg>
        <pc:sldLayoutChg chg="new del mod">
          <pc:chgData name="Marie LUTINIER" userId="5b35bf95-5e29-4b21-b19f-de548885e530" providerId="ADAL" clId="{5CAB066E-1B84-46EA-8B68-FF73C9C5079F}" dt="2024-06-04T07:15:12.371" v="642" actId="2696"/>
          <pc:sldLayoutMkLst>
            <pc:docMk/>
            <pc:sldMasterMk cId="2266842500" sldId="2147483660"/>
            <pc:sldLayoutMk cId="3294049921" sldId="2147483665"/>
          </pc:sldLayoutMkLst>
        </pc:sldLayoutChg>
        <pc:sldLayoutChg chg="addSp delSp modSp add mod modTransition">
          <pc:chgData name="Marie LUTINIER" userId="5b35bf95-5e29-4b21-b19f-de548885e530" providerId="ADAL" clId="{5CAB066E-1B84-46EA-8B68-FF73C9C5079F}" dt="2024-06-05T08:41:07.481" v="1051"/>
          <pc:sldLayoutMkLst>
            <pc:docMk/>
            <pc:sldMasterMk cId="2266842500" sldId="2147483660"/>
            <pc:sldLayoutMk cId="864864195" sldId="2147483666"/>
          </pc:sldLayoutMkLst>
          <pc:spChg chg="add del">
            <ac:chgData name="Marie LUTINIER" userId="5b35bf95-5e29-4b21-b19f-de548885e530" providerId="ADAL" clId="{5CAB066E-1B84-46EA-8B68-FF73C9C5079F}" dt="2024-06-04T07:18:05.996" v="707" actId="11529"/>
            <ac:spMkLst>
              <pc:docMk/>
              <pc:sldMasterMk cId="2266842500" sldId="2147483660"/>
              <pc:sldLayoutMk cId="864864195" sldId="2147483666"/>
              <ac:spMk id="2" creationId="{C745A853-F0E4-4AAD-3386-40BBDC6DC44F}"/>
            </ac:spMkLst>
          </pc:spChg>
          <pc:spChg chg="del">
            <ac:chgData name="Marie LUTINIER" userId="5b35bf95-5e29-4b21-b19f-de548885e530" providerId="ADAL" clId="{5CAB066E-1B84-46EA-8B68-FF73C9C5079F}" dt="2024-06-04T07:18:00.632" v="706" actId="478"/>
            <ac:spMkLst>
              <pc:docMk/>
              <pc:sldMasterMk cId="2266842500" sldId="2147483660"/>
              <pc:sldLayoutMk cId="864864195" sldId="2147483666"/>
              <ac:spMk id="3" creationId="{A12B749E-E298-F9B2-4CF8-48371D546C31}"/>
            </ac:spMkLst>
          </pc:spChg>
          <pc:spChg chg="add mod">
            <ac:chgData name="Marie LUTINIER" userId="5b35bf95-5e29-4b21-b19f-de548885e530" providerId="ADAL" clId="{5CAB066E-1B84-46EA-8B68-FF73C9C5079F}" dt="2024-06-04T07:18:05.996" v="707" actId="11529"/>
            <ac:spMkLst>
              <pc:docMk/>
              <pc:sldMasterMk cId="2266842500" sldId="2147483660"/>
              <pc:sldLayoutMk cId="864864195" sldId="2147483666"/>
              <ac:spMk id="4" creationId="{EAFEA82E-79EF-3CE3-E43B-A3B0C4B03FF1}"/>
            </ac:spMkLst>
          </pc:spChg>
          <pc:picChg chg="add mod">
            <ac:chgData name="Marie LUTINIER" userId="5b35bf95-5e29-4b21-b19f-de548885e530" providerId="ADAL" clId="{5CAB066E-1B84-46EA-8B68-FF73C9C5079F}" dt="2024-06-05T08:41:07.481" v="1051"/>
            <ac:picMkLst>
              <pc:docMk/>
              <pc:sldMasterMk cId="2266842500" sldId="2147483660"/>
              <pc:sldLayoutMk cId="864864195" sldId="2147483666"/>
              <ac:picMk id="2" creationId="{69F6599E-80A8-528A-3D48-68D8BC7D1BD2}"/>
            </ac:picMkLst>
          </pc:picChg>
        </pc:sldLayoutChg>
        <pc:sldLayoutChg chg="new del replId">
          <pc:chgData name="Marie LUTINIER" userId="5b35bf95-5e29-4b21-b19f-de548885e530" providerId="ADAL" clId="{5CAB066E-1B84-46EA-8B68-FF73C9C5079F}" dt="2024-06-04T06:13:20.287" v="8" actId="2696"/>
          <pc:sldLayoutMkLst>
            <pc:docMk/>
            <pc:sldMasterMk cId="2266842500" sldId="2147483660"/>
            <pc:sldLayoutMk cId="2027076663" sldId="2147483666"/>
          </pc:sldLayoutMkLst>
        </pc:sldLayoutChg>
        <pc:sldLayoutChg chg="new del mod">
          <pc:chgData name="Marie LUTINIER" userId="5b35bf95-5e29-4b21-b19f-de548885e530" providerId="ADAL" clId="{5CAB066E-1B84-46EA-8B68-FF73C9C5079F}" dt="2024-06-04T07:18:23.270" v="710" actId="2696"/>
          <pc:sldLayoutMkLst>
            <pc:docMk/>
            <pc:sldMasterMk cId="2266842500" sldId="2147483660"/>
            <pc:sldLayoutMk cId="2304391671" sldId="2147483667"/>
          </pc:sldLayoutMkLst>
        </pc:sldLayoutChg>
        <pc:sldLayoutChg chg="new del replId">
          <pc:chgData name="Marie LUTINIER" userId="5b35bf95-5e29-4b21-b19f-de548885e530" providerId="ADAL" clId="{5CAB066E-1B84-46EA-8B68-FF73C9C5079F}" dt="2024-06-04T06:13:20.588" v="9" actId="2696"/>
          <pc:sldLayoutMkLst>
            <pc:docMk/>
            <pc:sldMasterMk cId="2266842500" sldId="2147483660"/>
            <pc:sldLayoutMk cId="2968132922" sldId="2147483667"/>
          </pc:sldLayoutMkLst>
        </pc:sldLayoutChg>
        <pc:sldLayoutChg chg="addSp delSp modSp add mod ord modTransition">
          <pc:chgData name="Marie LUTINIER" userId="5b35bf95-5e29-4b21-b19f-de548885e530" providerId="ADAL" clId="{5CAB066E-1B84-46EA-8B68-FF73C9C5079F}" dt="2024-06-05T08:41:03.141" v="1049"/>
          <pc:sldLayoutMkLst>
            <pc:docMk/>
            <pc:sldMasterMk cId="2266842500" sldId="2147483660"/>
            <pc:sldLayoutMk cId="3785914908" sldId="2147483667"/>
          </pc:sldLayoutMkLst>
          <pc:spChg chg="del">
            <ac:chgData name="Marie LUTINIER" userId="5b35bf95-5e29-4b21-b19f-de548885e530" providerId="ADAL" clId="{5CAB066E-1B84-46EA-8B68-FF73C9C5079F}" dt="2024-06-04T07:18:30.747" v="713" actId="478"/>
            <ac:spMkLst>
              <pc:docMk/>
              <pc:sldMasterMk cId="2266842500" sldId="2147483660"/>
              <pc:sldLayoutMk cId="3785914908" sldId="2147483667"/>
              <ac:spMk id="4" creationId="{EAFEA82E-79EF-3CE3-E43B-A3B0C4B03FF1}"/>
            </ac:spMkLst>
          </pc:spChg>
          <pc:spChg chg="del">
            <ac:chgData name="Marie LUTINIER" userId="5b35bf95-5e29-4b21-b19f-de548885e530" providerId="ADAL" clId="{5CAB066E-1B84-46EA-8B68-FF73C9C5079F}" dt="2024-06-04T07:18:30.209" v="712" actId="478"/>
            <ac:spMkLst>
              <pc:docMk/>
              <pc:sldMasterMk cId="2266842500" sldId="2147483660"/>
              <pc:sldLayoutMk cId="3785914908" sldId="2147483667"/>
              <ac:spMk id="12" creationId="{7BD8E154-9C6A-BDA2-4E0D-CB31540C28BC}"/>
            </ac:spMkLst>
          </pc:spChg>
          <pc:picChg chg="add mod">
            <ac:chgData name="Marie LUTINIER" userId="5b35bf95-5e29-4b21-b19f-de548885e530" providerId="ADAL" clId="{5CAB066E-1B84-46EA-8B68-FF73C9C5079F}" dt="2024-06-05T08:41:03.141" v="1049"/>
            <ac:picMkLst>
              <pc:docMk/>
              <pc:sldMasterMk cId="2266842500" sldId="2147483660"/>
              <pc:sldLayoutMk cId="3785914908" sldId="2147483667"/>
              <ac:picMk id="2" creationId="{A1FE4750-6693-1579-A227-D5EE71984056}"/>
            </ac:picMkLst>
          </pc:picChg>
        </pc:sldLayoutChg>
        <pc:sldLayoutChg chg="addSp delSp modSp add mod modTransition">
          <pc:chgData name="Marie LUTINIER" userId="5b35bf95-5e29-4b21-b19f-de548885e530" providerId="ADAL" clId="{5CAB066E-1B84-46EA-8B68-FF73C9C5079F}" dt="2024-06-05T08:41:08.667" v="1052"/>
          <pc:sldLayoutMkLst>
            <pc:docMk/>
            <pc:sldMasterMk cId="2266842500" sldId="2147483660"/>
            <pc:sldLayoutMk cId="1591212032" sldId="2147483668"/>
          </pc:sldLayoutMkLst>
          <pc:spChg chg="add del">
            <ac:chgData name="Marie LUTINIER" userId="5b35bf95-5e29-4b21-b19f-de548885e530" providerId="ADAL" clId="{5CAB066E-1B84-46EA-8B68-FF73C9C5079F}" dt="2024-06-04T07:19:11.564" v="720" actId="11529"/>
            <ac:spMkLst>
              <pc:docMk/>
              <pc:sldMasterMk cId="2266842500" sldId="2147483660"/>
              <pc:sldLayoutMk cId="1591212032" sldId="2147483668"/>
              <ac:spMk id="2" creationId="{6D586D28-6807-2D14-9A76-AF39D13CC8AE}"/>
            </ac:spMkLst>
          </pc:spChg>
          <pc:spChg chg="add mod">
            <ac:chgData name="Marie LUTINIER" userId="5b35bf95-5e29-4b21-b19f-de548885e530" providerId="ADAL" clId="{5CAB066E-1B84-46EA-8B68-FF73C9C5079F}" dt="2024-06-04T07:19:11.564" v="720" actId="11529"/>
            <ac:spMkLst>
              <pc:docMk/>
              <pc:sldMasterMk cId="2266842500" sldId="2147483660"/>
              <pc:sldLayoutMk cId="1591212032" sldId="2147483668"/>
              <ac:spMk id="3" creationId="{DCD76473-721D-0317-191E-25935EA300A2}"/>
            </ac:spMkLst>
          </pc:spChg>
          <pc:spChg chg="del">
            <ac:chgData name="Marie LUTINIER" userId="5b35bf95-5e29-4b21-b19f-de548885e530" providerId="ADAL" clId="{5CAB066E-1B84-46EA-8B68-FF73C9C5079F}" dt="2024-06-04T07:19:07.468" v="719" actId="478"/>
            <ac:spMkLst>
              <pc:docMk/>
              <pc:sldMasterMk cId="2266842500" sldId="2147483660"/>
              <pc:sldLayoutMk cId="1591212032" sldId="2147483668"/>
              <ac:spMk id="4" creationId="{EAFEA82E-79EF-3CE3-E43B-A3B0C4B03FF1}"/>
            </ac:spMkLst>
          </pc:spChg>
          <pc:spChg chg="del">
            <ac:chgData name="Marie LUTINIER" userId="5b35bf95-5e29-4b21-b19f-de548885e530" providerId="ADAL" clId="{5CAB066E-1B84-46EA-8B68-FF73C9C5079F}" dt="2024-06-04T07:19:06.772" v="718" actId="478"/>
            <ac:spMkLst>
              <pc:docMk/>
              <pc:sldMasterMk cId="2266842500" sldId="2147483660"/>
              <pc:sldLayoutMk cId="1591212032" sldId="2147483668"/>
              <ac:spMk id="12" creationId="{7BD8E154-9C6A-BDA2-4E0D-CB31540C28BC}"/>
            </ac:spMkLst>
          </pc:spChg>
          <pc:picChg chg="add mod">
            <ac:chgData name="Marie LUTINIER" userId="5b35bf95-5e29-4b21-b19f-de548885e530" providerId="ADAL" clId="{5CAB066E-1B84-46EA-8B68-FF73C9C5079F}" dt="2024-06-05T08:41:08.667" v="1052"/>
            <ac:picMkLst>
              <pc:docMk/>
              <pc:sldMasterMk cId="2266842500" sldId="2147483660"/>
              <pc:sldLayoutMk cId="1591212032" sldId="2147483668"/>
              <ac:picMk id="2" creationId="{699A2B83-C3F5-1E3B-7E27-8853CEA31C8A}"/>
            </ac:picMkLst>
          </pc:picChg>
        </pc:sldLayoutChg>
        <pc:sldLayoutChg chg="new del replId">
          <pc:chgData name="Marie LUTINIER" userId="5b35bf95-5e29-4b21-b19f-de548885e530" providerId="ADAL" clId="{5CAB066E-1B84-46EA-8B68-FF73C9C5079F}" dt="2024-06-04T06:13:20.844" v="10" actId="2696"/>
          <pc:sldLayoutMkLst>
            <pc:docMk/>
            <pc:sldMasterMk cId="2266842500" sldId="2147483660"/>
            <pc:sldLayoutMk cId="2709299606" sldId="2147483668"/>
          </pc:sldLayoutMkLst>
        </pc:sldLayoutChg>
        <pc:sldLayoutChg chg="addSp delSp modSp new mod setBg">
          <pc:chgData name="Marie LUTINIER" userId="5b35bf95-5e29-4b21-b19f-de548885e530" providerId="ADAL" clId="{5CAB066E-1B84-46EA-8B68-FF73C9C5079F}" dt="2024-06-05T08:38:42.369" v="1010" actId="14100"/>
          <pc:sldLayoutMkLst>
            <pc:docMk/>
            <pc:sldMasterMk cId="2266842500" sldId="2147483660"/>
            <pc:sldLayoutMk cId="1814394964" sldId="2147483669"/>
          </pc:sldLayoutMkLst>
          <pc:spChg chg="del">
            <ac:chgData name="Marie LUTINIER" userId="5b35bf95-5e29-4b21-b19f-de548885e530" providerId="ADAL" clId="{5CAB066E-1B84-46EA-8B68-FF73C9C5079F}" dt="2024-06-04T07:20:03.550" v="722"/>
            <ac:spMkLst>
              <pc:docMk/>
              <pc:sldMasterMk cId="2266842500" sldId="2147483660"/>
              <pc:sldLayoutMk cId="1814394964" sldId="2147483669"/>
              <ac:spMk id="2" creationId="{F56151E0-CABD-DEFD-4811-7B0BE70C339E}"/>
            </ac:spMkLst>
          </pc:spChg>
          <pc:spChg chg="del">
            <ac:chgData name="Marie LUTINIER" userId="5b35bf95-5e29-4b21-b19f-de548885e530" providerId="ADAL" clId="{5CAB066E-1B84-46EA-8B68-FF73C9C5079F}" dt="2024-06-04T07:20:03.885" v="723"/>
            <ac:spMkLst>
              <pc:docMk/>
              <pc:sldMasterMk cId="2266842500" sldId="2147483660"/>
              <pc:sldLayoutMk cId="1814394964" sldId="2147483669"/>
              <ac:spMk id="3" creationId="{E348DE4A-2E0A-E343-F1D4-4427F1D63803}"/>
            </ac:spMkLst>
          </pc:spChg>
          <pc:spChg chg="del">
            <ac:chgData name="Marie LUTINIER" userId="5b35bf95-5e29-4b21-b19f-de548885e530" providerId="ADAL" clId="{5CAB066E-1B84-46EA-8B68-FF73C9C5079F}" dt="2024-06-04T07:20:03.885" v="723"/>
            <ac:spMkLst>
              <pc:docMk/>
              <pc:sldMasterMk cId="2266842500" sldId="2147483660"/>
              <pc:sldLayoutMk cId="1814394964" sldId="2147483669"/>
              <ac:spMk id="4" creationId="{867F9FD0-F202-AD2E-1680-39E06D944AFD}"/>
            </ac:spMkLst>
          </pc:spChg>
          <pc:spChg chg="del">
            <ac:chgData name="Marie LUTINIER" userId="5b35bf95-5e29-4b21-b19f-de548885e530" providerId="ADAL" clId="{5CAB066E-1B84-46EA-8B68-FF73C9C5079F}" dt="2024-06-04T07:20:03.885" v="723"/>
            <ac:spMkLst>
              <pc:docMk/>
              <pc:sldMasterMk cId="2266842500" sldId="2147483660"/>
              <pc:sldLayoutMk cId="1814394964" sldId="2147483669"/>
              <ac:spMk id="5" creationId="{3C64DF3C-0E0A-C618-37D4-C11F3C54BD31}"/>
            </ac:spMkLst>
          </pc:spChg>
          <pc:spChg chg="add mod">
            <ac:chgData name="Marie LUTINIER" userId="5b35bf95-5e29-4b21-b19f-de548885e530" providerId="ADAL" clId="{5CAB066E-1B84-46EA-8B68-FF73C9C5079F}" dt="2024-06-04T07:20:51.399" v="728" actId="1076"/>
            <ac:spMkLst>
              <pc:docMk/>
              <pc:sldMasterMk cId="2266842500" sldId="2147483660"/>
              <pc:sldLayoutMk cId="1814394964" sldId="2147483669"/>
              <ac:spMk id="6" creationId="{A795A43D-1EA4-7D99-E293-E056E485577C}"/>
            </ac:spMkLst>
          </pc:spChg>
          <pc:spChg chg="add mod">
            <ac:chgData name="Marie LUTINIER" userId="5b35bf95-5e29-4b21-b19f-de548885e530" providerId="ADAL" clId="{5CAB066E-1B84-46EA-8B68-FF73C9C5079F}" dt="2024-06-05T08:38:42.369" v="1010" actId="14100"/>
            <ac:spMkLst>
              <pc:docMk/>
              <pc:sldMasterMk cId="2266842500" sldId="2147483660"/>
              <pc:sldLayoutMk cId="1814394964" sldId="2147483669"/>
              <ac:spMk id="7" creationId="{073BD9C1-AEB9-52FE-9609-C33CBD513529}"/>
            </ac:spMkLst>
          </pc:spChg>
          <pc:spChg chg="add mod">
            <ac:chgData name="Marie LUTINIER" userId="5b35bf95-5e29-4b21-b19f-de548885e530" providerId="ADAL" clId="{5CAB066E-1B84-46EA-8B68-FF73C9C5079F}" dt="2024-06-04T07:23:21.213" v="917" actId="1076"/>
            <ac:spMkLst>
              <pc:docMk/>
              <pc:sldMasterMk cId="2266842500" sldId="2147483660"/>
              <pc:sldLayoutMk cId="1814394964" sldId="2147483669"/>
              <ac:spMk id="8" creationId="{1CAD481E-0F7F-5741-5E9C-383E88F0FF6C}"/>
            </ac:spMkLst>
          </pc:spChg>
          <pc:spChg chg="add del mod">
            <ac:chgData name="Marie LUTINIER" userId="5b35bf95-5e29-4b21-b19f-de548885e530" providerId="ADAL" clId="{5CAB066E-1B84-46EA-8B68-FF73C9C5079F}" dt="2024-06-04T07:22:29.898" v="819" actId="478"/>
            <ac:spMkLst>
              <pc:docMk/>
              <pc:sldMasterMk cId="2266842500" sldId="2147483660"/>
              <pc:sldLayoutMk cId="1814394964" sldId="2147483669"/>
              <ac:spMk id="9" creationId="{20423191-FF38-5F4B-600A-AE34502C2EE0}"/>
            </ac:spMkLst>
          </pc:spChg>
          <pc:spChg chg="add mod">
            <ac:chgData name="Marie LUTINIER" userId="5b35bf95-5e29-4b21-b19f-de548885e530" providerId="ADAL" clId="{5CAB066E-1B84-46EA-8B68-FF73C9C5079F}" dt="2024-06-04T07:23:18.853" v="916" actId="1076"/>
            <ac:spMkLst>
              <pc:docMk/>
              <pc:sldMasterMk cId="2266842500" sldId="2147483660"/>
              <pc:sldLayoutMk cId="1814394964" sldId="2147483669"/>
              <ac:spMk id="10" creationId="{707C7073-D169-288D-859E-B168B326321D}"/>
            </ac:spMkLst>
          </pc:spChg>
          <pc:picChg chg="add del mod">
            <ac:chgData name="Marie LUTINIER" userId="5b35bf95-5e29-4b21-b19f-de548885e530" providerId="ADAL" clId="{5CAB066E-1B84-46EA-8B68-FF73C9C5079F}" dt="2024-06-05T08:38:37.689" v="1008" actId="478"/>
            <ac:picMkLst>
              <pc:docMk/>
              <pc:sldMasterMk cId="2266842500" sldId="2147483660"/>
              <pc:sldLayoutMk cId="1814394964" sldId="2147483669"/>
              <ac:picMk id="2" creationId="{6E0A70DE-43A4-F3FC-BF22-9BED58D7F486}"/>
            </ac:picMkLst>
          </pc:picChg>
          <pc:picChg chg="add mod">
            <ac:chgData name="Marie LUTINIER" userId="5b35bf95-5e29-4b21-b19f-de548885e530" providerId="ADAL" clId="{5CAB066E-1B84-46EA-8B68-FF73C9C5079F}" dt="2024-06-05T08:38:39.020" v="1009"/>
            <ac:picMkLst>
              <pc:docMk/>
              <pc:sldMasterMk cId="2266842500" sldId="2147483660"/>
              <pc:sldLayoutMk cId="1814394964" sldId="2147483669"/>
              <ac:picMk id="3" creationId="{7FCC1A44-CB4F-FA54-FC93-94EFCE0B5E11}"/>
            </ac:picMkLst>
          </pc:picChg>
        </pc:sldLayoutChg>
        <pc:sldLayoutChg chg="new del replId">
          <pc:chgData name="Marie LUTINIER" userId="5b35bf95-5e29-4b21-b19f-de548885e530" providerId="ADAL" clId="{5CAB066E-1B84-46EA-8B68-FF73C9C5079F}" dt="2024-06-04T06:13:21.060" v="11" actId="2696"/>
          <pc:sldLayoutMkLst>
            <pc:docMk/>
            <pc:sldMasterMk cId="2266842500" sldId="2147483660"/>
            <pc:sldLayoutMk cId="1893217670" sldId="2147483669"/>
          </pc:sldLayoutMkLst>
        </pc:sldLayoutChg>
        <pc:sldLayoutChg chg="new del replId">
          <pc:chgData name="Marie LUTINIER" userId="5b35bf95-5e29-4b21-b19f-de548885e530" providerId="ADAL" clId="{5CAB066E-1B84-46EA-8B68-FF73C9C5079F}" dt="2024-06-04T06:13:21.398" v="12" actId="2696"/>
          <pc:sldLayoutMkLst>
            <pc:docMk/>
            <pc:sldMasterMk cId="2266842500" sldId="2147483660"/>
            <pc:sldLayoutMk cId="692240349" sldId="2147483670"/>
          </pc:sldLayoutMkLst>
        </pc:sldLayoutChg>
        <pc:sldLayoutChg chg="addSp delSp modSp new mod">
          <pc:chgData name="Marie LUTINIER" userId="5b35bf95-5e29-4b21-b19f-de548885e530" providerId="ADAL" clId="{5CAB066E-1B84-46EA-8B68-FF73C9C5079F}" dt="2024-06-11T08:57:08.176" v="1500" actId="1076"/>
          <pc:sldLayoutMkLst>
            <pc:docMk/>
            <pc:sldMasterMk cId="2266842500" sldId="2147483660"/>
            <pc:sldLayoutMk cId="2926532499" sldId="2147483670"/>
          </pc:sldLayoutMkLst>
          <pc:spChg chg="del">
            <ac:chgData name="Marie LUTINIER" userId="5b35bf95-5e29-4b21-b19f-de548885e530" providerId="ADAL" clId="{5CAB066E-1B84-46EA-8B68-FF73C9C5079F}" dt="2024-06-04T07:24:02.023" v="919"/>
            <ac:spMkLst>
              <pc:docMk/>
              <pc:sldMasterMk cId="2266842500" sldId="2147483660"/>
              <pc:sldLayoutMk cId="2926532499" sldId="2147483670"/>
              <ac:spMk id="2" creationId="{98B7B17B-BBFE-9AEC-1675-AA03D12F8320}"/>
            </ac:spMkLst>
          </pc:spChg>
          <pc:spChg chg="del">
            <ac:chgData name="Marie LUTINIER" userId="5b35bf95-5e29-4b21-b19f-de548885e530" providerId="ADAL" clId="{5CAB066E-1B84-46EA-8B68-FF73C9C5079F}" dt="2024-06-04T07:24:02.649" v="920"/>
            <ac:spMkLst>
              <pc:docMk/>
              <pc:sldMasterMk cId="2266842500" sldId="2147483660"/>
              <pc:sldLayoutMk cId="2926532499" sldId="2147483670"/>
              <ac:spMk id="3" creationId="{56D646EF-33AF-9D5E-25D6-83BB1EA5CE74}"/>
            </ac:spMkLst>
          </pc:spChg>
          <pc:spChg chg="del">
            <ac:chgData name="Marie LUTINIER" userId="5b35bf95-5e29-4b21-b19f-de548885e530" providerId="ADAL" clId="{5CAB066E-1B84-46EA-8B68-FF73C9C5079F}" dt="2024-06-04T07:24:02.649" v="920"/>
            <ac:spMkLst>
              <pc:docMk/>
              <pc:sldMasterMk cId="2266842500" sldId="2147483660"/>
              <pc:sldLayoutMk cId="2926532499" sldId="2147483670"/>
              <ac:spMk id="4" creationId="{038AC091-627D-E52D-EB0D-95A43EEC8445}"/>
            </ac:spMkLst>
          </pc:spChg>
          <pc:spChg chg="del">
            <ac:chgData name="Marie LUTINIER" userId="5b35bf95-5e29-4b21-b19f-de548885e530" providerId="ADAL" clId="{5CAB066E-1B84-46EA-8B68-FF73C9C5079F}" dt="2024-06-04T07:24:02.649" v="920"/>
            <ac:spMkLst>
              <pc:docMk/>
              <pc:sldMasterMk cId="2266842500" sldId="2147483660"/>
              <pc:sldLayoutMk cId="2926532499" sldId="2147483670"/>
              <ac:spMk id="5" creationId="{22DA78FA-1793-F568-9B59-7959339341E7}"/>
            </ac:spMkLst>
          </pc:spChg>
          <pc:spChg chg="add del mod">
            <ac:chgData name="Marie LUTINIER" userId="5b35bf95-5e29-4b21-b19f-de548885e530" providerId="ADAL" clId="{5CAB066E-1B84-46EA-8B68-FF73C9C5079F}" dt="2024-06-06T14:25:26.494" v="1146" actId="478"/>
            <ac:spMkLst>
              <pc:docMk/>
              <pc:sldMasterMk cId="2266842500" sldId="2147483660"/>
              <pc:sldLayoutMk cId="2926532499" sldId="2147483670"/>
              <ac:spMk id="6" creationId="{711E0E75-27AC-3D1E-6C41-5D0AD2FAF6B5}"/>
            </ac:spMkLst>
          </pc:spChg>
          <pc:graphicFrameChg chg="add del mod modGraphic">
            <ac:chgData name="Marie LUTINIER" userId="5b35bf95-5e29-4b21-b19f-de548885e530" providerId="ADAL" clId="{5CAB066E-1B84-46EA-8B68-FF73C9C5079F}" dt="2024-06-06T14:28:21.966" v="1233" actId="478"/>
            <ac:graphicFrameMkLst>
              <pc:docMk/>
              <pc:sldMasterMk cId="2266842500" sldId="2147483660"/>
              <pc:sldLayoutMk cId="2926532499" sldId="2147483670"/>
              <ac:graphicFrameMk id="2" creationId="{28D4ABC6-FB56-98C8-A8EB-FDD705945EC0}"/>
            </ac:graphicFrameMkLst>
          </pc:graphicFrameChg>
          <pc:graphicFrameChg chg="add del">
            <ac:chgData name="Marie LUTINIER" userId="5b35bf95-5e29-4b21-b19f-de548885e530" providerId="ADAL" clId="{5CAB066E-1B84-46EA-8B68-FF73C9C5079F}" dt="2024-06-06T14:28:43.315" v="1239" actId="3680"/>
            <ac:graphicFrameMkLst>
              <pc:docMk/>
              <pc:sldMasterMk cId="2266842500" sldId="2147483660"/>
              <pc:sldLayoutMk cId="2926532499" sldId="2147483670"/>
              <ac:graphicFrameMk id="22" creationId="{6FEBA6A1-223F-4A2A-9445-C1AF4759A2EA}"/>
            </ac:graphicFrameMkLst>
          </pc:graphicFrameChg>
          <pc:graphicFrameChg chg="add mod modGraphic">
            <ac:chgData name="Marie LUTINIER" userId="5b35bf95-5e29-4b21-b19f-de548885e530" providerId="ADAL" clId="{5CAB066E-1B84-46EA-8B68-FF73C9C5079F}" dt="2024-06-10T07:40:14.494" v="1494"/>
            <ac:graphicFrameMkLst>
              <pc:docMk/>
              <pc:sldMasterMk cId="2266842500" sldId="2147483660"/>
              <pc:sldLayoutMk cId="2926532499" sldId="2147483670"/>
              <ac:graphicFrameMk id="23" creationId="{DB831AD2-A2E2-B675-EB9A-59755FD7CDAC}"/>
            </ac:graphicFrameMkLst>
          </pc:graphicFrameChg>
          <pc:picChg chg="add del mod">
            <ac:chgData name="Marie LUTINIER" userId="5b35bf95-5e29-4b21-b19f-de548885e530" providerId="ADAL" clId="{5CAB066E-1B84-46EA-8B68-FF73C9C5079F}" dt="2024-06-05T08:41:11.372" v="1054" actId="478"/>
            <ac:picMkLst>
              <pc:docMk/>
              <pc:sldMasterMk cId="2266842500" sldId="2147483660"/>
              <pc:sldLayoutMk cId="2926532499" sldId="2147483670"/>
              <ac:picMk id="2" creationId="{06D9F887-E7D9-FA8E-812D-BD6AE13ED656}"/>
            </ac:picMkLst>
          </pc:picChg>
          <pc:picChg chg="add mod">
            <ac:chgData name="Marie LUTINIER" userId="5b35bf95-5e29-4b21-b19f-de548885e530" providerId="ADAL" clId="{5CAB066E-1B84-46EA-8B68-FF73C9C5079F}" dt="2024-06-07T12:07:14.376" v="1491" actId="1076"/>
            <ac:picMkLst>
              <pc:docMk/>
              <pc:sldMasterMk cId="2266842500" sldId="2147483660"/>
              <pc:sldLayoutMk cId="2926532499" sldId="2147483670"/>
              <ac:picMk id="3" creationId="{7B69E2DA-ADAF-A280-97D1-9359AC6A5380}"/>
            </ac:picMkLst>
          </pc:picChg>
          <pc:picChg chg="add del mod">
            <ac:chgData name="Marie LUTINIER" userId="5b35bf95-5e29-4b21-b19f-de548885e530" providerId="ADAL" clId="{5CAB066E-1B84-46EA-8B68-FF73C9C5079F}" dt="2024-06-06T14:28:25.428" v="1236" actId="478"/>
            <ac:picMkLst>
              <pc:docMk/>
              <pc:sldMasterMk cId="2266842500" sldId="2147483660"/>
              <pc:sldLayoutMk cId="2926532499" sldId="2147483670"/>
              <ac:picMk id="4" creationId="{27690FB2-DE9F-128F-1B2F-D1E7130DAFA4}"/>
            </ac:picMkLst>
          </pc:picChg>
          <pc:picChg chg="add mod">
            <ac:chgData name="Marie LUTINIER" userId="5b35bf95-5e29-4b21-b19f-de548885e530" providerId="ADAL" clId="{5CAB066E-1B84-46EA-8B68-FF73C9C5079F}" dt="2024-06-11T08:57:08.176" v="1500" actId="1076"/>
            <ac:picMkLst>
              <pc:docMk/>
              <pc:sldMasterMk cId="2266842500" sldId="2147483660"/>
              <pc:sldLayoutMk cId="2926532499" sldId="2147483670"/>
              <ac:picMk id="4" creationId="{D543B1CB-DCB7-9B2D-47EC-11910D0BA7D4}"/>
            </ac:picMkLst>
          </pc:picChg>
          <pc:picChg chg="add del mod">
            <ac:chgData name="Marie LUTINIER" userId="5b35bf95-5e29-4b21-b19f-de548885e530" providerId="ADAL" clId="{5CAB066E-1B84-46EA-8B68-FF73C9C5079F}" dt="2024-06-06T14:28:23.820" v="1234" actId="478"/>
            <ac:picMkLst>
              <pc:docMk/>
              <pc:sldMasterMk cId="2266842500" sldId="2147483660"/>
              <pc:sldLayoutMk cId="2926532499" sldId="2147483670"/>
              <ac:picMk id="7" creationId="{B5E976F7-422F-0E71-CC82-6415EA010220}"/>
            </ac:picMkLst>
          </pc:picChg>
          <pc:picChg chg="add del mod">
            <ac:chgData name="Marie LUTINIER" userId="5b35bf95-5e29-4b21-b19f-de548885e530" providerId="ADAL" clId="{5CAB066E-1B84-46EA-8B68-FF73C9C5079F}" dt="2024-06-06T14:28:23.820" v="1234" actId="478"/>
            <ac:picMkLst>
              <pc:docMk/>
              <pc:sldMasterMk cId="2266842500" sldId="2147483660"/>
              <pc:sldLayoutMk cId="2926532499" sldId="2147483670"/>
              <ac:picMk id="9" creationId="{46A6DFF0-9907-B68C-1C86-1EE42B6F552B}"/>
            </ac:picMkLst>
          </pc:picChg>
          <pc:picChg chg="add del mod">
            <ac:chgData name="Marie LUTINIER" userId="5b35bf95-5e29-4b21-b19f-de548885e530" providerId="ADAL" clId="{5CAB066E-1B84-46EA-8B68-FF73C9C5079F}" dt="2024-06-06T14:28:23.820" v="1234" actId="478"/>
            <ac:picMkLst>
              <pc:docMk/>
              <pc:sldMasterMk cId="2266842500" sldId="2147483660"/>
              <pc:sldLayoutMk cId="2926532499" sldId="2147483670"/>
              <ac:picMk id="11" creationId="{145E6BC1-285B-CD06-4917-E8BD856E4294}"/>
            </ac:picMkLst>
          </pc:picChg>
          <pc:picChg chg="add del mod">
            <ac:chgData name="Marie LUTINIER" userId="5b35bf95-5e29-4b21-b19f-de548885e530" providerId="ADAL" clId="{5CAB066E-1B84-46EA-8B68-FF73C9C5079F}" dt="2024-06-06T14:28:24.384" v="1235" actId="478"/>
            <ac:picMkLst>
              <pc:docMk/>
              <pc:sldMasterMk cId="2266842500" sldId="2147483660"/>
              <pc:sldLayoutMk cId="2926532499" sldId="2147483670"/>
              <ac:picMk id="13" creationId="{8126E544-B21E-387F-7DCC-B63CF02AFB34}"/>
            </ac:picMkLst>
          </pc:picChg>
          <pc:picChg chg="add del mod">
            <ac:chgData name="Marie LUTINIER" userId="5b35bf95-5e29-4b21-b19f-de548885e530" providerId="ADAL" clId="{5CAB066E-1B84-46EA-8B68-FF73C9C5079F}" dt="2024-06-06T14:28:25.828" v="1237" actId="478"/>
            <ac:picMkLst>
              <pc:docMk/>
              <pc:sldMasterMk cId="2266842500" sldId="2147483660"/>
              <pc:sldLayoutMk cId="2926532499" sldId="2147483670"/>
              <ac:picMk id="15" creationId="{12E6D92E-255A-3633-A3C1-91F11D503E7B}"/>
            </ac:picMkLst>
          </pc:picChg>
          <pc:picChg chg="add del mod">
            <ac:chgData name="Marie LUTINIER" userId="5b35bf95-5e29-4b21-b19f-de548885e530" providerId="ADAL" clId="{5CAB066E-1B84-46EA-8B68-FF73C9C5079F}" dt="2024-06-06T14:28:23.820" v="1234" actId="478"/>
            <ac:picMkLst>
              <pc:docMk/>
              <pc:sldMasterMk cId="2266842500" sldId="2147483660"/>
              <pc:sldLayoutMk cId="2926532499" sldId="2147483670"/>
              <ac:picMk id="17" creationId="{BA3A64EC-DE01-1B8B-7DDA-BC7CFF34D7D5}"/>
            </ac:picMkLst>
          </pc:picChg>
          <pc:picChg chg="add del mod">
            <ac:chgData name="Marie LUTINIER" userId="5b35bf95-5e29-4b21-b19f-de548885e530" providerId="ADAL" clId="{5CAB066E-1B84-46EA-8B68-FF73C9C5079F}" dt="2024-06-06T14:28:23.820" v="1234" actId="478"/>
            <ac:picMkLst>
              <pc:docMk/>
              <pc:sldMasterMk cId="2266842500" sldId="2147483660"/>
              <pc:sldLayoutMk cId="2926532499" sldId="2147483670"/>
              <ac:picMk id="19" creationId="{B96B4CBF-F5CF-1204-8762-F76083767F38}"/>
            </ac:picMkLst>
          </pc:picChg>
          <pc:picChg chg="add del mod">
            <ac:chgData name="Marie LUTINIER" userId="5b35bf95-5e29-4b21-b19f-de548885e530" providerId="ADAL" clId="{5CAB066E-1B84-46EA-8B68-FF73C9C5079F}" dt="2024-06-06T14:28:23.820" v="1234" actId="478"/>
            <ac:picMkLst>
              <pc:docMk/>
              <pc:sldMasterMk cId="2266842500" sldId="2147483660"/>
              <pc:sldLayoutMk cId="2926532499" sldId="2147483670"/>
              <ac:picMk id="21" creationId="{3949902E-9558-A6C8-A7E4-B51E7025B6C5}"/>
            </ac:picMkLst>
          </pc:picChg>
          <pc:picChg chg="add mod">
            <ac:chgData name="Marie LUTINIER" userId="5b35bf95-5e29-4b21-b19f-de548885e530" providerId="ADAL" clId="{5CAB066E-1B84-46EA-8B68-FF73C9C5079F}" dt="2024-06-06T14:38:14.412" v="1446" actId="1076"/>
            <ac:picMkLst>
              <pc:docMk/>
              <pc:sldMasterMk cId="2266842500" sldId="2147483660"/>
              <pc:sldLayoutMk cId="2926532499" sldId="2147483670"/>
              <ac:picMk id="25" creationId="{868DDB4A-44BB-CD6D-9C31-6A9A96BE07BA}"/>
            </ac:picMkLst>
          </pc:picChg>
          <pc:picChg chg="add mod">
            <ac:chgData name="Marie LUTINIER" userId="5b35bf95-5e29-4b21-b19f-de548885e530" providerId="ADAL" clId="{5CAB066E-1B84-46EA-8B68-FF73C9C5079F}" dt="2024-06-06T14:29:34.049" v="1262" actId="1076"/>
            <ac:picMkLst>
              <pc:docMk/>
              <pc:sldMasterMk cId="2266842500" sldId="2147483660"/>
              <pc:sldLayoutMk cId="2926532499" sldId="2147483670"/>
              <ac:picMk id="27" creationId="{ADE09F4A-8BB2-3975-A24C-2DB5C22BD0FC}"/>
            </ac:picMkLst>
          </pc:picChg>
          <pc:picChg chg="add mod">
            <ac:chgData name="Marie LUTINIER" userId="5b35bf95-5e29-4b21-b19f-de548885e530" providerId="ADAL" clId="{5CAB066E-1B84-46EA-8B68-FF73C9C5079F}" dt="2024-06-06T14:39:13.924" v="1474" actId="1076"/>
            <ac:picMkLst>
              <pc:docMk/>
              <pc:sldMasterMk cId="2266842500" sldId="2147483660"/>
              <pc:sldLayoutMk cId="2926532499" sldId="2147483670"/>
              <ac:picMk id="29" creationId="{812BD1D1-D698-F46B-1617-E84269428EC9}"/>
            </ac:picMkLst>
          </pc:picChg>
          <pc:picChg chg="add mod">
            <ac:chgData name="Marie LUTINIER" userId="5b35bf95-5e29-4b21-b19f-de548885e530" providerId="ADAL" clId="{5CAB066E-1B84-46EA-8B68-FF73C9C5079F}" dt="2024-06-06T14:29:46.925" v="1271" actId="14100"/>
            <ac:picMkLst>
              <pc:docMk/>
              <pc:sldMasterMk cId="2266842500" sldId="2147483660"/>
              <pc:sldLayoutMk cId="2926532499" sldId="2147483670"/>
              <ac:picMk id="31" creationId="{85A81B98-4859-0FF7-83E3-D370B4E5CF0E}"/>
            </ac:picMkLst>
          </pc:picChg>
          <pc:picChg chg="add mod">
            <ac:chgData name="Marie LUTINIER" userId="5b35bf95-5e29-4b21-b19f-de548885e530" providerId="ADAL" clId="{5CAB066E-1B84-46EA-8B68-FF73C9C5079F}" dt="2024-06-06T14:29:58.425" v="1280" actId="1076"/>
            <ac:picMkLst>
              <pc:docMk/>
              <pc:sldMasterMk cId="2266842500" sldId="2147483660"/>
              <pc:sldLayoutMk cId="2926532499" sldId="2147483670"/>
              <ac:picMk id="33" creationId="{FB370CA4-DECE-DAB6-AC21-8F8FF86C967D}"/>
            </ac:picMkLst>
          </pc:picChg>
          <pc:picChg chg="add mod modCrop">
            <ac:chgData name="Marie LUTINIER" userId="5b35bf95-5e29-4b21-b19f-de548885e530" providerId="ADAL" clId="{5CAB066E-1B84-46EA-8B68-FF73C9C5079F}" dt="2024-06-06T14:33:37.544" v="1361" actId="1076"/>
            <ac:picMkLst>
              <pc:docMk/>
              <pc:sldMasterMk cId="2266842500" sldId="2147483660"/>
              <pc:sldLayoutMk cId="2926532499" sldId="2147483670"/>
              <ac:picMk id="35" creationId="{A1DC6850-F8EA-5C81-BEE4-975665F83A5E}"/>
            </ac:picMkLst>
          </pc:picChg>
          <pc:picChg chg="add mod">
            <ac:chgData name="Marie LUTINIER" userId="5b35bf95-5e29-4b21-b19f-de548885e530" providerId="ADAL" clId="{5CAB066E-1B84-46EA-8B68-FF73C9C5079F}" dt="2024-06-06T14:30:42.943" v="1293" actId="1076"/>
            <ac:picMkLst>
              <pc:docMk/>
              <pc:sldMasterMk cId="2266842500" sldId="2147483660"/>
              <pc:sldLayoutMk cId="2926532499" sldId="2147483670"/>
              <ac:picMk id="37" creationId="{FD8B2C7F-6C6E-6F89-01EF-5BA7741875D0}"/>
            </ac:picMkLst>
          </pc:picChg>
          <pc:picChg chg="add mod">
            <ac:chgData name="Marie LUTINIER" userId="5b35bf95-5e29-4b21-b19f-de548885e530" providerId="ADAL" clId="{5CAB066E-1B84-46EA-8B68-FF73C9C5079F}" dt="2024-06-10T07:40:06.716" v="1493" actId="1076"/>
            <ac:picMkLst>
              <pc:docMk/>
              <pc:sldMasterMk cId="2266842500" sldId="2147483660"/>
              <pc:sldLayoutMk cId="2926532499" sldId="2147483670"/>
              <ac:picMk id="39" creationId="{58BAB82C-B096-7833-758C-7B58025A602D}"/>
            </ac:picMkLst>
          </pc:picChg>
          <pc:picChg chg="add mod">
            <ac:chgData name="Marie LUTINIER" userId="5b35bf95-5e29-4b21-b19f-de548885e530" providerId="ADAL" clId="{5CAB066E-1B84-46EA-8B68-FF73C9C5079F}" dt="2024-06-06T14:31:46.989" v="1307" actId="1076"/>
            <ac:picMkLst>
              <pc:docMk/>
              <pc:sldMasterMk cId="2266842500" sldId="2147483660"/>
              <pc:sldLayoutMk cId="2926532499" sldId="2147483670"/>
              <ac:picMk id="41" creationId="{524BE337-B6DD-9AC7-F93D-10C5B40E8822}"/>
            </ac:picMkLst>
          </pc:picChg>
          <pc:picChg chg="add mod">
            <ac:chgData name="Marie LUTINIER" userId="5b35bf95-5e29-4b21-b19f-de548885e530" providerId="ADAL" clId="{5CAB066E-1B84-46EA-8B68-FF73C9C5079F}" dt="2024-06-06T14:31:59.133" v="1314" actId="1076"/>
            <ac:picMkLst>
              <pc:docMk/>
              <pc:sldMasterMk cId="2266842500" sldId="2147483660"/>
              <pc:sldLayoutMk cId="2926532499" sldId="2147483670"/>
              <ac:picMk id="43" creationId="{E88C0302-5C04-6A66-B789-1B017C8B0E0F}"/>
            </ac:picMkLst>
          </pc:picChg>
          <pc:picChg chg="add mod">
            <ac:chgData name="Marie LUTINIER" userId="5b35bf95-5e29-4b21-b19f-de548885e530" providerId="ADAL" clId="{5CAB066E-1B84-46EA-8B68-FF73C9C5079F}" dt="2024-06-06T14:32:14.059" v="1321" actId="1076"/>
            <ac:picMkLst>
              <pc:docMk/>
              <pc:sldMasterMk cId="2266842500" sldId="2147483660"/>
              <pc:sldLayoutMk cId="2926532499" sldId="2147483670"/>
              <ac:picMk id="45" creationId="{CD874740-6DB7-0230-1DE7-6AC164DDF38A}"/>
            </ac:picMkLst>
          </pc:picChg>
          <pc:picChg chg="add mod">
            <ac:chgData name="Marie LUTINIER" userId="5b35bf95-5e29-4b21-b19f-de548885e530" providerId="ADAL" clId="{5CAB066E-1B84-46EA-8B68-FF73C9C5079F}" dt="2024-06-06T14:32:30.782" v="1331" actId="1076"/>
            <ac:picMkLst>
              <pc:docMk/>
              <pc:sldMasterMk cId="2266842500" sldId="2147483660"/>
              <pc:sldLayoutMk cId="2926532499" sldId="2147483670"/>
              <ac:picMk id="47" creationId="{174F47FB-91F7-1046-D095-9C1D63AF2775}"/>
            </ac:picMkLst>
          </pc:picChg>
          <pc:picChg chg="add mod modCrop">
            <ac:chgData name="Marie LUTINIER" userId="5b35bf95-5e29-4b21-b19f-de548885e530" providerId="ADAL" clId="{5CAB066E-1B84-46EA-8B68-FF73C9C5079F}" dt="2024-06-06T14:32:58.671" v="1343" actId="1076"/>
            <ac:picMkLst>
              <pc:docMk/>
              <pc:sldMasterMk cId="2266842500" sldId="2147483660"/>
              <pc:sldLayoutMk cId="2926532499" sldId="2147483670"/>
              <ac:picMk id="49" creationId="{4B547B2E-6F83-1223-780C-C0509DC503AF}"/>
            </ac:picMkLst>
          </pc:picChg>
          <pc:picChg chg="add mod">
            <ac:chgData name="Marie LUTINIER" userId="5b35bf95-5e29-4b21-b19f-de548885e530" providerId="ADAL" clId="{5CAB066E-1B84-46EA-8B68-FF73C9C5079F}" dt="2024-06-06T14:33:08.710" v="1350" actId="1076"/>
            <ac:picMkLst>
              <pc:docMk/>
              <pc:sldMasterMk cId="2266842500" sldId="2147483660"/>
              <pc:sldLayoutMk cId="2926532499" sldId="2147483670"/>
              <ac:picMk id="51" creationId="{C58D2001-91B8-BF5D-3FB3-63E2911CC6DB}"/>
            </ac:picMkLst>
          </pc:picChg>
          <pc:picChg chg="add mod">
            <ac:chgData name="Marie LUTINIER" userId="5b35bf95-5e29-4b21-b19f-de548885e530" providerId="ADAL" clId="{5CAB066E-1B84-46EA-8B68-FF73C9C5079F}" dt="2024-06-06T14:33:24.514" v="1357" actId="1076"/>
            <ac:picMkLst>
              <pc:docMk/>
              <pc:sldMasterMk cId="2266842500" sldId="2147483660"/>
              <pc:sldLayoutMk cId="2926532499" sldId="2147483670"/>
              <ac:picMk id="53" creationId="{CD6EE29C-AC6D-AA01-69BF-EC1A3C1C4B79}"/>
            </ac:picMkLst>
          </pc:picChg>
          <pc:picChg chg="add mod modCrop">
            <ac:chgData name="Marie LUTINIER" userId="5b35bf95-5e29-4b21-b19f-de548885e530" providerId="ADAL" clId="{5CAB066E-1B84-46EA-8B68-FF73C9C5079F}" dt="2024-06-06T14:34:03.805" v="1372" actId="1076"/>
            <ac:picMkLst>
              <pc:docMk/>
              <pc:sldMasterMk cId="2266842500" sldId="2147483660"/>
              <pc:sldLayoutMk cId="2926532499" sldId="2147483670"/>
              <ac:picMk id="55" creationId="{F065F26E-D44F-2DF8-D364-CAB67C28DC92}"/>
            </ac:picMkLst>
          </pc:picChg>
          <pc:picChg chg="add mod">
            <ac:chgData name="Marie LUTINIER" userId="5b35bf95-5e29-4b21-b19f-de548885e530" providerId="ADAL" clId="{5CAB066E-1B84-46EA-8B68-FF73C9C5079F}" dt="2024-06-06T14:34:16.301" v="1378" actId="1076"/>
            <ac:picMkLst>
              <pc:docMk/>
              <pc:sldMasterMk cId="2266842500" sldId="2147483660"/>
              <pc:sldLayoutMk cId="2926532499" sldId="2147483670"/>
              <ac:picMk id="57" creationId="{76A5A0A2-ABCD-C299-15E8-DF3B9739F42E}"/>
            </ac:picMkLst>
          </pc:picChg>
          <pc:picChg chg="add mod">
            <ac:chgData name="Marie LUTINIER" userId="5b35bf95-5e29-4b21-b19f-de548885e530" providerId="ADAL" clId="{5CAB066E-1B84-46EA-8B68-FF73C9C5079F}" dt="2024-06-06T14:34:26.619" v="1385" actId="1076"/>
            <ac:picMkLst>
              <pc:docMk/>
              <pc:sldMasterMk cId="2266842500" sldId="2147483660"/>
              <pc:sldLayoutMk cId="2926532499" sldId="2147483670"/>
              <ac:picMk id="59" creationId="{0494C546-2F48-699E-3715-9D5100A312E3}"/>
            </ac:picMkLst>
          </pc:picChg>
          <pc:picChg chg="add mod">
            <ac:chgData name="Marie LUTINIER" userId="5b35bf95-5e29-4b21-b19f-de548885e530" providerId="ADAL" clId="{5CAB066E-1B84-46EA-8B68-FF73C9C5079F}" dt="2024-06-06T14:34:38.914" v="1392" actId="1076"/>
            <ac:picMkLst>
              <pc:docMk/>
              <pc:sldMasterMk cId="2266842500" sldId="2147483660"/>
              <pc:sldLayoutMk cId="2926532499" sldId="2147483670"/>
              <ac:picMk id="61" creationId="{73182518-3735-EC9B-EC59-4FB35B7BEC29}"/>
            </ac:picMkLst>
          </pc:picChg>
          <pc:picChg chg="add mod">
            <ac:chgData name="Marie LUTINIER" userId="5b35bf95-5e29-4b21-b19f-de548885e530" providerId="ADAL" clId="{5CAB066E-1B84-46EA-8B68-FF73C9C5079F}" dt="2024-06-06T14:34:58.903" v="1399" actId="1076"/>
            <ac:picMkLst>
              <pc:docMk/>
              <pc:sldMasterMk cId="2266842500" sldId="2147483660"/>
              <pc:sldLayoutMk cId="2926532499" sldId="2147483670"/>
              <ac:picMk id="63" creationId="{477AFFA5-6193-BC3E-6663-9B1688804BF2}"/>
            </ac:picMkLst>
          </pc:picChg>
          <pc:picChg chg="add mod">
            <ac:chgData name="Marie LUTINIER" userId="5b35bf95-5e29-4b21-b19f-de548885e530" providerId="ADAL" clId="{5CAB066E-1B84-46EA-8B68-FF73C9C5079F}" dt="2024-06-06T14:36:26.902" v="1404" actId="1076"/>
            <ac:picMkLst>
              <pc:docMk/>
              <pc:sldMasterMk cId="2266842500" sldId="2147483660"/>
              <pc:sldLayoutMk cId="2926532499" sldId="2147483670"/>
              <ac:picMk id="65" creationId="{9B018F25-7C1B-CC98-99F6-3899BBB24507}"/>
            </ac:picMkLst>
          </pc:picChg>
          <pc:picChg chg="add mod">
            <ac:chgData name="Marie LUTINIER" userId="5b35bf95-5e29-4b21-b19f-de548885e530" providerId="ADAL" clId="{5CAB066E-1B84-46EA-8B68-FF73C9C5079F}" dt="2024-06-06T14:36:45.831" v="1414" actId="1076"/>
            <ac:picMkLst>
              <pc:docMk/>
              <pc:sldMasterMk cId="2266842500" sldId="2147483660"/>
              <pc:sldLayoutMk cId="2926532499" sldId="2147483670"/>
              <ac:picMk id="67" creationId="{772C5CB3-7157-3589-18E6-A49A0A7C0040}"/>
            </ac:picMkLst>
          </pc:picChg>
          <pc:picChg chg="add mod">
            <ac:chgData name="Marie LUTINIER" userId="5b35bf95-5e29-4b21-b19f-de548885e530" providerId="ADAL" clId="{5CAB066E-1B84-46EA-8B68-FF73C9C5079F}" dt="2024-06-06T14:37:01.189" v="1419" actId="1076"/>
            <ac:picMkLst>
              <pc:docMk/>
              <pc:sldMasterMk cId="2266842500" sldId="2147483660"/>
              <pc:sldLayoutMk cId="2926532499" sldId="2147483670"/>
              <ac:picMk id="69" creationId="{7F5E7766-5442-5E92-BE17-D987AC78D88A}"/>
            </ac:picMkLst>
          </pc:picChg>
          <pc:picChg chg="add mod">
            <ac:chgData name="Marie LUTINIER" userId="5b35bf95-5e29-4b21-b19f-de548885e530" providerId="ADAL" clId="{5CAB066E-1B84-46EA-8B68-FF73C9C5079F}" dt="2024-06-06T14:37:09.524" v="1424" actId="1076"/>
            <ac:picMkLst>
              <pc:docMk/>
              <pc:sldMasterMk cId="2266842500" sldId="2147483660"/>
              <pc:sldLayoutMk cId="2926532499" sldId="2147483670"/>
              <ac:picMk id="71" creationId="{389FBBAF-9014-D269-01E8-0B498E586690}"/>
            </ac:picMkLst>
          </pc:picChg>
          <pc:picChg chg="add mod modCrop">
            <ac:chgData name="Marie LUTINIER" userId="5b35bf95-5e29-4b21-b19f-de548885e530" providerId="ADAL" clId="{5CAB066E-1B84-46EA-8B68-FF73C9C5079F}" dt="2024-06-06T14:37:38.539" v="1434" actId="1076"/>
            <ac:picMkLst>
              <pc:docMk/>
              <pc:sldMasterMk cId="2266842500" sldId="2147483660"/>
              <pc:sldLayoutMk cId="2926532499" sldId="2147483670"/>
              <ac:picMk id="73" creationId="{8F14C5C8-1769-3BCC-F49F-17A56FCF2F24}"/>
            </ac:picMkLst>
          </pc:picChg>
          <pc:picChg chg="add mod">
            <ac:chgData name="Marie LUTINIER" userId="5b35bf95-5e29-4b21-b19f-de548885e530" providerId="ADAL" clId="{5CAB066E-1B84-46EA-8B68-FF73C9C5079F}" dt="2024-06-06T14:38:11.976" v="1445" actId="1076"/>
            <ac:picMkLst>
              <pc:docMk/>
              <pc:sldMasterMk cId="2266842500" sldId="2147483660"/>
              <pc:sldLayoutMk cId="2926532499" sldId="2147483670"/>
              <ac:picMk id="75" creationId="{EFDB4603-FAA9-CBF4-68D1-D88BFE17FBD8}"/>
            </ac:picMkLst>
          </pc:picChg>
          <pc:picChg chg="add mod">
            <ac:chgData name="Marie LUTINIER" userId="5b35bf95-5e29-4b21-b19f-de548885e530" providerId="ADAL" clId="{5CAB066E-1B84-46EA-8B68-FF73C9C5079F}" dt="2024-06-06T14:38:34.656" v="1457" actId="1076"/>
            <ac:picMkLst>
              <pc:docMk/>
              <pc:sldMasterMk cId="2266842500" sldId="2147483660"/>
              <pc:sldLayoutMk cId="2926532499" sldId="2147483670"/>
              <ac:picMk id="77" creationId="{E9FF5BA8-E2F8-2071-39A8-7ACBD2C25E63}"/>
            </ac:picMkLst>
          </pc:picChg>
          <pc:picChg chg="add mod">
            <ac:chgData name="Marie LUTINIER" userId="5b35bf95-5e29-4b21-b19f-de548885e530" providerId="ADAL" clId="{5CAB066E-1B84-46EA-8B68-FF73C9C5079F}" dt="2024-06-06T14:38:46.914" v="1465" actId="1076"/>
            <ac:picMkLst>
              <pc:docMk/>
              <pc:sldMasterMk cId="2266842500" sldId="2147483660"/>
              <pc:sldLayoutMk cId="2926532499" sldId="2147483670"/>
              <ac:picMk id="79" creationId="{FF373A45-4904-9541-2C98-7AFDD5BC185B}"/>
            </ac:picMkLst>
          </pc:picChg>
          <pc:picChg chg="add mod">
            <ac:chgData name="Marie LUTINIER" userId="5b35bf95-5e29-4b21-b19f-de548885e530" providerId="ADAL" clId="{5CAB066E-1B84-46EA-8B68-FF73C9C5079F}" dt="2024-06-06T14:39:00.719" v="1472" actId="1076"/>
            <ac:picMkLst>
              <pc:docMk/>
              <pc:sldMasterMk cId="2266842500" sldId="2147483660"/>
              <pc:sldLayoutMk cId="2926532499" sldId="2147483670"/>
              <ac:picMk id="81" creationId="{708B6FBF-A1C7-D287-603A-008A6F44862C}"/>
            </ac:picMkLst>
          </pc:picChg>
          <pc:picChg chg="add mod">
            <ac:chgData name="Marie LUTINIER" userId="5b35bf95-5e29-4b21-b19f-de548885e530" providerId="ADAL" clId="{5CAB066E-1B84-46EA-8B68-FF73C9C5079F}" dt="2024-06-06T14:39:22.698" v="1479" actId="1076"/>
            <ac:picMkLst>
              <pc:docMk/>
              <pc:sldMasterMk cId="2266842500" sldId="2147483660"/>
              <pc:sldLayoutMk cId="2926532499" sldId="2147483670"/>
              <ac:picMk id="83" creationId="{504451BB-6495-DE39-0052-9E677675019F}"/>
            </ac:picMkLst>
          </pc:picChg>
          <pc:picChg chg="add mod">
            <ac:chgData name="Marie LUTINIER" userId="5b35bf95-5e29-4b21-b19f-de548885e530" providerId="ADAL" clId="{5CAB066E-1B84-46EA-8B68-FF73C9C5079F}" dt="2024-06-06T14:39:40.817" v="1484" actId="1076"/>
            <ac:picMkLst>
              <pc:docMk/>
              <pc:sldMasterMk cId="2266842500" sldId="2147483660"/>
              <pc:sldLayoutMk cId="2926532499" sldId="2147483670"/>
              <ac:picMk id="85" creationId="{58C6242E-1486-F9E4-FAA1-E9F1C11E2490}"/>
            </ac:picMkLst>
          </pc:picChg>
        </pc:sldLayoutChg>
        <pc:sldLayoutChg chg="new del replId">
          <pc:chgData name="Marie LUTINIER" userId="5b35bf95-5e29-4b21-b19f-de548885e530" providerId="ADAL" clId="{5CAB066E-1B84-46EA-8B68-FF73C9C5079F}" dt="2024-06-04T06:13:21.875" v="13" actId="2696"/>
          <pc:sldLayoutMkLst>
            <pc:docMk/>
            <pc:sldMasterMk cId="2266842500" sldId="2147483660"/>
            <pc:sldLayoutMk cId="181285891" sldId="2147483671"/>
          </pc:sldLayoutMkLst>
        </pc:sldLayoutChg>
        <pc:sldLayoutChg chg="addSp delSp modSp add mod modTransition">
          <pc:chgData name="Marie LUTINIER" userId="5b35bf95-5e29-4b21-b19f-de548885e530" providerId="ADAL" clId="{5CAB066E-1B84-46EA-8B68-FF73C9C5079F}" dt="2024-06-05T10:01:30.089" v="1145" actId="6014"/>
          <pc:sldLayoutMkLst>
            <pc:docMk/>
            <pc:sldMasterMk cId="2266842500" sldId="2147483660"/>
            <pc:sldLayoutMk cId="4158532148" sldId="2147483671"/>
          </pc:sldLayoutMkLst>
          <pc:spChg chg="add mod">
            <ac:chgData name="Marie LUTINIER" userId="5b35bf95-5e29-4b21-b19f-de548885e530" providerId="ADAL" clId="{5CAB066E-1B84-46EA-8B68-FF73C9C5079F}" dt="2024-06-05T10:00:56.004" v="1129" actId="20577"/>
            <ac:spMkLst>
              <pc:docMk/>
              <pc:sldMasterMk cId="2266842500" sldId="2147483660"/>
              <pc:sldLayoutMk cId="4158532148" sldId="2147483671"/>
              <ac:spMk id="3" creationId="{D6D1FB70-320D-1983-8FA2-F3940EC51983}"/>
            </ac:spMkLst>
          </pc:spChg>
          <pc:spChg chg="add mod">
            <ac:chgData name="Marie LUTINIER" userId="5b35bf95-5e29-4b21-b19f-de548885e530" providerId="ADAL" clId="{5CAB066E-1B84-46EA-8B68-FF73C9C5079F}" dt="2024-06-05T10:00:58.583" v="1140" actId="20577"/>
            <ac:spMkLst>
              <pc:docMk/>
              <pc:sldMasterMk cId="2266842500" sldId="2147483660"/>
              <pc:sldLayoutMk cId="4158532148" sldId="2147483671"/>
              <ac:spMk id="4" creationId="{DD87A0E9-2B68-DA06-3A55-CB0E1D057920}"/>
            </ac:spMkLst>
          </pc:spChg>
          <pc:spChg chg="mod">
            <ac:chgData name="Marie LUTINIER" userId="5b35bf95-5e29-4b21-b19f-de548885e530" providerId="ADAL" clId="{5CAB066E-1B84-46EA-8B68-FF73C9C5079F}" dt="2024-06-05T09:59:50.551" v="1091" actId="1076"/>
            <ac:spMkLst>
              <pc:docMk/>
              <pc:sldMasterMk cId="2266842500" sldId="2147483660"/>
              <pc:sldLayoutMk cId="4158532148" sldId="2147483671"/>
              <ac:spMk id="11" creationId="{15A572BE-56B5-7EEA-6A5F-407F443F7BA4}"/>
            </ac:spMkLst>
          </pc:spChg>
          <pc:spChg chg="add del mod">
            <ac:chgData name="Marie LUTINIER" userId="5b35bf95-5e29-4b21-b19f-de548885e530" providerId="ADAL" clId="{5CAB066E-1B84-46EA-8B68-FF73C9C5079F}" dt="2024-06-05T10:00:53.192" v="1118" actId="20577"/>
            <ac:spMkLst>
              <pc:docMk/>
              <pc:sldMasterMk cId="2266842500" sldId="2147483660"/>
              <pc:sldLayoutMk cId="4158532148" sldId="2147483671"/>
              <ac:spMk id="13" creationId="{E20430B9-D6F2-D4A3-19EA-BABE0051BA6B}"/>
            </ac:spMkLst>
          </pc:spChg>
          <pc:spChg chg="del">
            <ac:chgData name="Marie LUTINIER" userId="5b35bf95-5e29-4b21-b19f-de548885e530" providerId="ADAL" clId="{5CAB066E-1B84-46EA-8B68-FF73C9C5079F}" dt="2024-06-05T09:59:59.709" v="1093" actId="478"/>
            <ac:spMkLst>
              <pc:docMk/>
              <pc:sldMasterMk cId="2266842500" sldId="2147483660"/>
              <pc:sldLayoutMk cId="4158532148" sldId="2147483671"/>
              <ac:spMk id="14" creationId="{804F4139-FD21-FF3D-208D-969FBF85779C}"/>
            </ac:spMkLst>
          </pc:spChg>
          <pc:spChg chg="del">
            <ac:chgData name="Marie LUTINIER" userId="5b35bf95-5e29-4b21-b19f-de548885e530" providerId="ADAL" clId="{5CAB066E-1B84-46EA-8B68-FF73C9C5079F}" dt="2024-06-05T10:00:32.123" v="1105" actId="478"/>
            <ac:spMkLst>
              <pc:docMk/>
              <pc:sldMasterMk cId="2266842500" sldId="2147483660"/>
              <pc:sldLayoutMk cId="4158532148" sldId="2147483671"/>
              <ac:spMk id="16" creationId="{48CA7A6F-F69F-A225-AF9D-8A93225009DE}"/>
            </ac:spMkLst>
          </pc:spChg>
          <pc:spChg chg="del">
            <ac:chgData name="Marie LUTINIER" userId="5b35bf95-5e29-4b21-b19f-de548885e530" providerId="ADAL" clId="{5CAB066E-1B84-46EA-8B68-FF73C9C5079F}" dt="2024-06-05T10:00:32.882" v="1106" actId="478"/>
            <ac:spMkLst>
              <pc:docMk/>
              <pc:sldMasterMk cId="2266842500" sldId="2147483660"/>
              <pc:sldLayoutMk cId="4158532148" sldId="2147483671"/>
              <ac:spMk id="17" creationId="{05828C28-BE0A-29F1-9C95-D2806A6ECE52}"/>
            </ac:spMkLst>
          </pc:spChg>
        </pc:sldLayoutChg>
      </pc:sldMasterChg>
    </pc:docChg>
  </pc:docChgLst>
  <pc:docChgLst>
    <pc:chgData name="Marie LUTINIER" userId="5b35bf95-5e29-4b21-b19f-de548885e530" providerId="ADAL" clId="{3249F9EE-2224-4F2F-8B9D-1971C57FDCDD}"/>
    <pc:docChg chg="custSel modSld">
      <pc:chgData name="Marie LUTINIER" userId="5b35bf95-5e29-4b21-b19f-de548885e530" providerId="ADAL" clId="{3249F9EE-2224-4F2F-8B9D-1971C57FDCDD}" dt="2024-06-12T13:57:26.406" v="71" actId="14100"/>
      <pc:docMkLst>
        <pc:docMk/>
      </pc:docMkLst>
      <pc:sldChg chg="modSp mod">
        <pc:chgData name="Marie LUTINIER" userId="5b35bf95-5e29-4b21-b19f-de548885e530" providerId="ADAL" clId="{3249F9EE-2224-4F2F-8B9D-1971C57FDCDD}" dt="2024-06-12T13:56:44.463" v="31" actId="1076"/>
        <pc:sldMkLst>
          <pc:docMk/>
          <pc:sldMk cId="2666406032" sldId="256"/>
        </pc:sldMkLst>
        <pc:spChg chg="mod">
          <ac:chgData name="Marie LUTINIER" userId="5b35bf95-5e29-4b21-b19f-de548885e530" providerId="ADAL" clId="{3249F9EE-2224-4F2F-8B9D-1971C57FDCDD}" dt="2024-06-12T13:56:36.289" v="15" actId="14100"/>
          <ac:spMkLst>
            <pc:docMk/>
            <pc:sldMk cId="2666406032" sldId="256"/>
            <ac:spMk id="2" creationId="{24544A7C-ECC9-26D9-87D8-E9823B2516A9}"/>
          </ac:spMkLst>
        </pc:spChg>
        <pc:spChg chg="mod">
          <ac:chgData name="Marie LUTINIER" userId="5b35bf95-5e29-4b21-b19f-de548885e530" providerId="ADAL" clId="{3249F9EE-2224-4F2F-8B9D-1971C57FDCDD}" dt="2024-06-12T13:56:44.463" v="31" actId="1076"/>
          <ac:spMkLst>
            <pc:docMk/>
            <pc:sldMk cId="2666406032" sldId="256"/>
            <ac:spMk id="3" creationId="{60036E24-D12B-DECB-409E-937FF92792E6}"/>
          </ac:spMkLst>
        </pc:spChg>
      </pc:sldChg>
      <pc:sldChg chg="addSp delSp modSp mod">
        <pc:chgData name="Marie LUTINIER" userId="5b35bf95-5e29-4b21-b19f-de548885e530" providerId="ADAL" clId="{3249F9EE-2224-4F2F-8B9D-1971C57FDCDD}" dt="2024-06-12T13:57:26.406" v="71" actId="14100"/>
        <pc:sldMkLst>
          <pc:docMk/>
          <pc:sldMk cId="1186611347" sldId="257"/>
        </pc:sldMkLst>
        <pc:spChg chg="del mod">
          <ac:chgData name="Marie LUTINIER" userId="5b35bf95-5e29-4b21-b19f-de548885e530" providerId="ADAL" clId="{3249F9EE-2224-4F2F-8B9D-1971C57FDCDD}" dt="2024-06-12T13:57:19.954" v="68" actId="931"/>
          <ac:spMkLst>
            <pc:docMk/>
            <pc:sldMk cId="1186611347" sldId="257"/>
            <ac:spMk id="2" creationId="{423B3446-6473-C94F-B5A3-B9B5DA45F823}"/>
          </ac:spMkLst>
        </pc:spChg>
        <pc:spChg chg="del">
          <ac:chgData name="Marie LUTINIER" userId="5b35bf95-5e29-4b21-b19f-de548885e530" providerId="ADAL" clId="{3249F9EE-2224-4F2F-8B9D-1971C57FDCDD}" dt="2024-06-12T13:56:47.126" v="32" actId="478"/>
          <ac:spMkLst>
            <pc:docMk/>
            <pc:sldMk cId="1186611347" sldId="257"/>
            <ac:spMk id="3" creationId="{C35B6EC6-ACBA-51F4-2FAE-0D32C15A56E6}"/>
          </ac:spMkLst>
        </pc:spChg>
        <pc:spChg chg="mod">
          <ac:chgData name="Marie LUTINIER" userId="5b35bf95-5e29-4b21-b19f-de548885e530" providerId="ADAL" clId="{3249F9EE-2224-4F2F-8B9D-1971C57FDCDD}" dt="2024-06-12T13:57:03.199" v="67" actId="113"/>
          <ac:spMkLst>
            <pc:docMk/>
            <pc:sldMk cId="1186611347" sldId="257"/>
            <ac:spMk id="4" creationId="{0448A567-9B1A-1248-3FDE-6F6244AF22B7}"/>
          </ac:spMkLst>
        </pc:spChg>
        <pc:spChg chg="del">
          <ac:chgData name="Marie LUTINIER" userId="5b35bf95-5e29-4b21-b19f-de548885e530" providerId="ADAL" clId="{3249F9EE-2224-4F2F-8B9D-1971C57FDCDD}" dt="2024-06-12T13:56:48.629" v="33" actId="478"/>
          <ac:spMkLst>
            <pc:docMk/>
            <pc:sldMk cId="1186611347" sldId="257"/>
            <ac:spMk id="5" creationId="{9E66490E-115B-B80D-351A-5793FA40C046}"/>
          </ac:spMkLst>
        </pc:spChg>
        <pc:picChg chg="add mod">
          <ac:chgData name="Marie LUTINIER" userId="5b35bf95-5e29-4b21-b19f-de548885e530" providerId="ADAL" clId="{3249F9EE-2224-4F2F-8B9D-1971C57FDCDD}" dt="2024-06-12T13:57:26.406" v="71" actId="14100"/>
          <ac:picMkLst>
            <pc:docMk/>
            <pc:sldMk cId="1186611347" sldId="257"/>
            <ac:picMk id="7" creationId="{0BCA6E64-D297-CECB-7582-3E36123BE2EF}"/>
          </ac:picMkLst>
        </pc:picChg>
      </pc:sldChg>
    </pc:docChg>
  </pc:docChgLst>
  <pc:docChgLst>
    <pc:chgData name="Sébastien FAURE" userId="aafca3c7-15bd-45de-8d7c-d37a401155e2" providerId="ADAL" clId="{7E1B5339-A17B-4EF7-9019-B7206F44FF8B}"/>
    <pc:docChg chg="modSld">
      <pc:chgData name="Sébastien FAURE" userId="aafca3c7-15bd-45de-8d7c-d37a401155e2" providerId="ADAL" clId="{7E1B5339-A17B-4EF7-9019-B7206F44FF8B}" dt="2024-07-30T13:42:10.194" v="1" actId="1036"/>
      <pc:docMkLst>
        <pc:docMk/>
      </pc:docMkLst>
      <pc:sldChg chg="modSp mod">
        <pc:chgData name="Sébastien FAURE" userId="aafca3c7-15bd-45de-8d7c-d37a401155e2" providerId="ADAL" clId="{7E1B5339-A17B-4EF7-9019-B7206F44FF8B}" dt="2024-07-30T13:42:10.194" v="1" actId="1036"/>
        <pc:sldMkLst>
          <pc:docMk/>
          <pc:sldMk cId="87922702" sldId="263"/>
        </pc:sldMkLst>
        <pc:picChg chg="mod">
          <ac:chgData name="Sébastien FAURE" userId="aafca3c7-15bd-45de-8d7c-d37a401155e2" providerId="ADAL" clId="{7E1B5339-A17B-4EF7-9019-B7206F44FF8B}" dt="2024-07-30T13:42:10.194" v="1" actId="1036"/>
          <ac:picMkLst>
            <pc:docMk/>
            <pc:sldMk cId="87922702" sldId="263"/>
            <ac:picMk id="3" creationId="{40305F04-07E2-C7F2-5168-48B69AB0E802}"/>
          </ac:picMkLst>
        </pc:picChg>
      </pc:sldChg>
    </pc:docChg>
  </pc:docChgLst>
  <pc:docChgLst>
    <pc:chgData name="Marie LUTINIER" userId="S::marie.lutinier@stms.fr::5b35bf95-5e29-4b21-b19f-de548885e530" providerId="AD" clId="Web-{C89E1086-B9E7-3A1B-276D-FFBC2309F1ED}"/>
    <pc:docChg chg="delSld">
      <pc:chgData name="Marie LUTINIER" userId="S::marie.lutinier@stms.fr::5b35bf95-5e29-4b21-b19f-de548885e530" providerId="AD" clId="Web-{C89E1086-B9E7-3A1B-276D-FFBC2309F1ED}" dt="2024-06-05T08:35:27.026" v="9"/>
      <pc:docMkLst>
        <pc:docMk/>
      </pc:docMkLst>
      <pc:sldChg chg="del">
        <pc:chgData name="Marie LUTINIER" userId="S::marie.lutinier@stms.fr::5b35bf95-5e29-4b21-b19f-de548885e530" providerId="AD" clId="Web-{C89E1086-B9E7-3A1B-276D-FFBC2309F1ED}" dt="2024-06-05T08:35:20.823" v="0"/>
        <pc:sldMkLst>
          <pc:docMk/>
          <pc:sldMk cId="2297557197" sldId="256"/>
        </pc:sldMkLst>
      </pc:sldChg>
      <pc:sldChg chg="del">
        <pc:chgData name="Marie LUTINIER" userId="S::marie.lutinier@stms.fr::5b35bf95-5e29-4b21-b19f-de548885e530" providerId="AD" clId="Web-{C89E1086-B9E7-3A1B-276D-FFBC2309F1ED}" dt="2024-06-05T08:35:21.276" v="1"/>
        <pc:sldMkLst>
          <pc:docMk/>
          <pc:sldMk cId="2776112359" sldId="257"/>
        </pc:sldMkLst>
      </pc:sldChg>
      <pc:sldChg chg="del">
        <pc:chgData name="Marie LUTINIER" userId="S::marie.lutinier@stms.fr::5b35bf95-5e29-4b21-b19f-de548885e530" providerId="AD" clId="Web-{C89E1086-B9E7-3A1B-276D-FFBC2309F1ED}" dt="2024-06-05T08:35:21.667" v="2"/>
        <pc:sldMkLst>
          <pc:docMk/>
          <pc:sldMk cId="3461174656" sldId="258"/>
        </pc:sldMkLst>
      </pc:sldChg>
      <pc:sldChg chg="del">
        <pc:chgData name="Marie LUTINIER" userId="S::marie.lutinier@stms.fr::5b35bf95-5e29-4b21-b19f-de548885e530" providerId="AD" clId="Web-{C89E1086-B9E7-3A1B-276D-FFBC2309F1ED}" dt="2024-06-05T08:35:22.729" v="3"/>
        <pc:sldMkLst>
          <pc:docMk/>
          <pc:sldMk cId="3930748220" sldId="259"/>
        </pc:sldMkLst>
      </pc:sldChg>
      <pc:sldChg chg="del">
        <pc:chgData name="Marie LUTINIER" userId="S::marie.lutinier@stms.fr::5b35bf95-5e29-4b21-b19f-de548885e530" providerId="AD" clId="Web-{C89E1086-B9E7-3A1B-276D-FFBC2309F1ED}" dt="2024-06-05T08:35:25.745" v="8"/>
        <pc:sldMkLst>
          <pc:docMk/>
          <pc:sldMk cId="1042172945" sldId="260"/>
        </pc:sldMkLst>
      </pc:sldChg>
      <pc:sldChg chg="del">
        <pc:chgData name="Marie LUTINIER" userId="S::marie.lutinier@stms.fr::5b35bf95-5e29-4b21-b19f-de548885e530" providerId="AD" clId="Web-{C89E1086-B9E7-3A1B-276D-FFBC2309F1ED}" dt="2024-06-05T08:35:23.682" v="4"/>
        <pc:sldMkLst>
          <pc:docMk/>
          <pc:sldMk cId="3075483902" sldId="262"/>
        </pc:sldMkLst>
      </pc:sldChg>
      <pc:sldChg chg="del">
        <pc:chgData name="Marie LUTINIER" userId="S::marie.lutinier@stms.fr::5b35bf95-5e29-4b21-b19f-de548885e530" providerId="AD" clId="Web-{C89E1086-B9E7-3A1B-276D-FFBC2309F1ED}" dt="2024-06-05T08:35:24.448" v="5"/>
        <pc:sldMkLst>
          <pc:docMk/>
          <pc:sldMk cId="2745513684" sldId="263"/>
        </pc:sldMkLst>
      </pc:sldChg>
      <pc:sldChg chg="del">
        <pc:chgData name="Marie LUTINIER" userId="S::marie.lutinier@stms.fr::5b35bf95-5e29-4b21-b19f-de548885e530" providerId="AD" clId="Web-{C89E1086-B9E7-3A1B-276D-FFBC2309F1ED}" dt="2024-06-05T08:35:25.136" v="6"/>
        <pc:sldMkLst>
          <pc:docMk/>
          <pc:sldMk cId="2547987224" sldId="264"/>
        </pc:sldMkLst>
      </pc:sldChg>
      <pc:sldChg chg="del">
        <pc:chgData name="Marie LUTINIER" userId="S::marie.lutinier@stms.fr::5b35bf95-5e29-4b21-b19f-de548885e530" providerId="AD" clId="Web-{C89E1086-B9E7-3A1B-276D-FFBC2309F1ED}" dt="2024-06-05T08:35:25.151" v="7"/>
        <pc:sldMkLst>
          <pc:docMk/>
          <pc:sldMk cId="1624340624" sldId="265"/>
        </pc:sldMkLst>
      </pc:sldChg>
      <pc:sldChg chg="del">
        <pc:chgData name="Marie LUTINIER" userId="S::marie.lutinier@stms.fr::5b35bf95-5e29-4b21-b19f-de548885e530" providerId="AD" clId="Web-{C89E1086-B9E7-3A1B-276D-FFBC2309F1ED}" dt="2024-06-05T08:35:27.026" v="9"/>
        <pc:sldMkLst>
          <pc:docMk/>
          <pc:sldMk cId="2138275378" sldId="266"/>
        </pc:sldMkLst>
      </pc:sldChg>
    </pc:docChg>
  </pc:docChgLst>
  <pc:docChgLst>
    <pc:chgData name="Jonathan VIEU" userId="ecda4648-5e2b-4c93-9b07-62cf68124403" providerId="ADAL" clId="{2DEBB977-577E-41A0-8C6A-06054959633F}"/>
    <pc:docChg chg="undo custSel addSld delSld modSld sldOrd">
      <pc:chgData name="Jonathan VIEU" userId="ecda4648-5e2b-4c93-9b07-62cf68124403" providerId="ADAL" clId="{2DEBB977-577E-41A0-8C6A-06054959633F}" dt="2024-06-28T08:14:36.550" v="1627" actId="1076"/>
      <pc:docMkLst>
        <pc:docMk/>
      </pc:docMkLst>
      <pc:sldChg chg="modSp mod">
        <pc:chgData name="Jonathan VIEU" userId="ecda4648-5e2b-4c93-9b07-62cf68124403" providerId="ADAL" clId="{2DEBB977-577E-41A0-8C6A-06054959633F}" dt="2024-06-25T06:26:18.726" v="28" actId="20577"/>
        <pc:sldMkLst>
          <pc:docMk/>
          <pc:sldMk cId="1186611347" sldId="257"/>
        </pc:sldMkLst>
        <pc:spChg chg="mod">
          <ac:chgData name="Jonathan VIEU" userId="ecda4648-5e2b-4c93-9b07-62cf68124403" providerId="ADAL" clId="{2DEBB977-577E-41A0-8C6A-06054959633F}" dt="2024-06-25T06:26:18.726" v="28" actId="20577"/>
          <ac:spMkLst>
            <pc:docMk/>
            <pc:sldMk cId="1186611347" sldId="257"/>
            <ac:spMk id="4" creationId="{0448A567-9B1A-1248-3FDE-6F6244AF22B7}"/>
          </ac:spMkLst>
        </pc:spChg>
      </pc:sldChg>
      <pc:sldChg chg="modSp mod">
        <pc:chgData name="Jonathan VIEU" userId="ecda4648-5e2b-4c93-9b07-62cf68124403" providerId="ADAL" clId="{2DEBB977-577E-41A0-8C6A-06054959633F}" dt="2024-06-28T07:31:57.285" v="1611" actId="20577"/>
        <pc:sldMkLst>
          <pc:docMk/>
          <pc:sldMk cId="2035021235" sldId="258"/>
        </pc:sldMkLst>
        <pc:spChg chg="mod">
          <ac:chgData name="Jonathan VIEU" userId="ecda4648-5e2b-4c93-9b07-62cf68124403" providerId="ADAL" clId="{2DEBB977-577E-41A0-8C6A-06054959633F}" dt="2024-06-28T07:31:57.285" v="1611" actId="20577"/>
          <ac:spMkLst>
            <pc:docMk/>
            <pc:sldMk cId="2035021235" sldId="258"/>
            <ac:spMk id="2" creationId="{C068391D-7393-4FCE-AAF8-FD34FE2A232E}"/>
          </ac:spMkLst>
        </pc:spChg>
      </pc:sldChg>
      <pc:sldChg chg="addSp delSp modSp mod modNotesTx">
        <pc:chgData name="Jonathan VIEU" userId="ecda4648-5e2b-4c93-9b07-62cf68124403" providerId="ADAL" clId="{2DEBB977-577E-41A0-8C6A-06054959633F}" dt="2024-06-28T08:13:53.554" v="1613" actId="20577"/>
        <pc:sldMkLst>
          <pc:docMk/>
          <pc:sldMk cId="3494971985" sldId="259"/>
        </pc:sldMkLst>
        <pc:spChg chg="mod">
          <ac:chgData name="Jonathan VIEU" userId="ecda4648-5e2b-4c93-9b07-62cf68124403" providerId="ADAL" clId="{2DEBB977-577E-41A0-8C6A-06054959633F}" dt="2024-06-28T08:13:53.554" v="1613" actId="20577"/>
          <ac:spMkLst>
            <pc:docMk/>
            <pc:sldMk cId="3494971985" sldId="259"/>
            <ac:spMk id="2" creationId="{7FECA4C4-AB0E-D1E5-2A95-322EB14EF027}"/>
          </ac:spMkLst>
        </pc:spChg>
        <pc:spChg chg="mod">
          <ac:chgData name="Jonathan VIEU" userId="ecda4648-5e2b-4c93-9b07-62cf68124403" providerId="ADAL" clId="{2DEBB977-577E-41A0-8C6A-06054959633F}" dt="2024-06-25T08:38:27.432" v="366" actId="20577"/>
          <ac:spMkLst>
            <pc:docMk/>
            <pc:sldMk cId="3494971985" sldId="259"/>
            <ac:spMk id="3" creationId="{50640FF6-7BED-4758-072F-CDFAAE1DBE22}"/>
          </ac:spMkLst>
        </pc:spChg>
        <pc:picChg chg="add del mod">
          <ac:chgData name="Jonathan VIEU" userId="ecda4648-5e2b-4c93-9b07-62cf68124403" providerId="ADAL" clId="{2DEBB977-577E-41A0-8C6A-06054959633F}" dt="2024-06-25T08:12:28.930" v="188" actId="478"/>
          <ac:picMkLst>
            <pc:docMk/>
            <pc:sldMk cId="3494971985" sldId="259"/>
            <ac:picMk id="1026" creationId="{94166C36-C2ED-73D6-0BF4-7EB0BD532D34}"/>
          </ac:picMkLst>
        </pc:picChg>
      </pc:sldChg>
      <pc:sldChg chg="del">
        <pc:chgData name="Jonathan VIEU" userId="ecda4648-5e2b-4c93-9b07-62cf68124403" providerId="ADAL" clId="{2DEBB977-577E-41A0-8C6A-06054959633F}" dt="2024-06-27T15:14:27.924" v="1109" actId="47"/>
        <pc:sldMkLst>
          <pc:docMk/>
          <pc:sldMk cId="1065039848" sldId="261"/>
        </pc:sldMkLst>
      </pc:sldChg>
      <pc:sldChg chg="del">
        <pc:chgData name="Jonathan VIEU" userId="ecda4648-5e2b-4c93-9b07-62cf68124403" providerId="ADAL" clId="{2DEBB977-577E-41A0-8C6A-06054959633F}" dt="2024-06-27T15:14:29.564" v="1110" actId="47"/>
        <pc:sldMkLst>
          <pc:docMk/>
          <pc:sldMk cId="2205364181" sldId="262"/>
        </pc:sldMkLst>
      </pc:sldChg>
      <pc:sldChg chg="addSp modSp mod">
        <pc:chgData name="Jonathan VIEU" userId="ecda4648-5e2b-4c93-9b07-62cf68124403" providerId="ADAL" clId="{2DEBB977-577E-41A0-8C6A-06054959633F}" dt="2024-06-25T06:36:13.493" v="139" actId="20577"/>
        <pc:sldMkLst>
          <pc:docMk/>
          <pc:sldMk cId="87922702" sldId="263"/>
        </pc:sldMkLst>
        <pc:spChg chg="mod">
          <ac:chgData name="Jonathan VIEU" userId="ecda4648-5e2b-4c93-9b07-62cf68124403" providerId="ADAL" clId="{2DEBB977-577E-41A0-8C6A-06054959633F}" dt="2024-06-25T06:36:13.493" v="139" actId="20577"/>
          <ac:spMkLst>
            <pc:docMk/>
            <pc:sldMk cId="87922702" sldId="263"/>
            <ac:spMk id="2" creationId="{1F9C4FDF-3A18-2E75-D0F7-836DD7B0268B}"/>
          </ac:spMkLst>
        </pc:spChg>
        <pc:picChg chg="add mod">
          <ac:chgData name="Jonathan VIEU" userId="ecda4648-5e2b-4c93-9b07-62cf68124403" providerId="ADAL" clId="{2DEBB977-577E-41A0-8C6A-06054959633F}" dt="2024-06-25T06:35:27.260" v="109" actId="1076"/>
          <ac:picMkLst>
            <pc:docMk/>
            <pc:sldMk cId="87922702" sldId="263"/>
            <ac:picMk id="3" creationId="{40305F04-07E2-C7F2-5168-48B69AB0E802}"/>
          </ac:picMkLst>
        </pc:picChg>
      </pc:sldChg>
      <pc:sldChg chg="del">
        <pc:chgData name="Jonathan VIEU" userId="ecda4648-5e2b-4c93-9b07-62cf68124403" providerId="ADAL" clId="{2DEBB977-577E-41A0-8C6A-06054959633F}" dt="2024-06-27T16:00:21.403" v="1225" actId="47"/>
        <pc:sldMkLst>
          <pc:docMk/>
          <pc:sldMk cId="742534606" sldId="264"/>
        </pc:sldMkLst>
      </pc:sldChg>
      <pc:sldChg chg="addSp delSp modSp mod ord setBg">
        <pc:chgData name="Jonathan VIEU" userId="ecda4648-5e2b-4c93-9b07-62cf68124403" providerId="ADAL" clId="{2DEBB977-577E-41A0-8C6A-06054959633F}" dt="2024-06-28T07:31:50.166" v="1609"/>
        <pc:sldMkLst>
          <pc:docMk/>
          <pc:sldMk cId="698771747" sldId="267"/>
        </pc:sldMkLst>
        <pc:spChg chg="add del">
          <ac:chgData name="Jonathan VIEU" userId="ecda4648-5e2b-4c93-9b07-62cf68124403" providerId="ADAL" clId="{2DEBB977-577E-41A0-8C6A-06054959633F}" dt="2024-06-25T06:28:18.608" v="38" actId="478"/>
          <ac:spMkLst>
            <pc:docMk/>
            <pc:sldMk cId="698771747" sldId="267"/>
            <ac:spMk id="2" creationId="{6068B8D9-BF35-0FB8-32D3-9A01108BD436}"/>
          </ac:spMkLst>
        </pc:spChg>
        <pc:spChg chg="del">
          <ac:chgData name="Jonathan VIEU" userId="ecda4648-5e2b-4c93-9b07-62cf68124403" providerId="ADAL" clId="{2DEBB977-577E-41A0-8C6A-06054959633F}" dt="2024-06-25T06:27:53.436" v="29" actId="931"/>
          <ac:spMkLst>
            <pc:docMk/>
            <pc:sldMk cId="698771747" sldId="267"/>
            <ac:spMk id="3" creationId="{BAD1E86C-722A-CFE4-7609-390940A6A32B}"/>
          </ac:spMkLst>
        </pc:spChg>
        <pc:spChg chg="add del">
          <ac:chgData name="Jonathan VIEU" userId="ecda4648-5e2b-4c93-9b07-62cf68124403" providerId="ADAL" clId="{2DEBB977-577E-41A0-8C6A-06054959633F}" dt="2024-06-25T06:28:19.678" v="39" actId="478"/>
          <ac:spMkLst>
            <pc:docMk/>
            <pc:sldMk cId="698771747" sldId="267"/>
            <ac:spMk id="4" creationId="{840D5780-BC52-37D7-E618-248E2B1F8305}"/>
          </ac:spMkLst>
        </pc:spChg>
        <pc:spChg chg="add del">
          <ac:chgData name="Jonathan VIEU" userId="ecda4648-5e2b-4c93-9b07-62cf68124403" providerId="ADAL" clId="{2DEBB977-577E-41A0-8C6A-06054959633F}" dt="2024-06-25T06:29:07.315" v="52" actId="26606"/>
          <ac:spMkLst>
            <pc:docMk/>
            <pc:sldMk cId="698771747" sldId="267"/>
            <ac:spMk id="8" creationId="{F3060C83-F051-4F0E-ABAD-AA0DFC48B218}"/>
          </ac:spMkLst>
        </pc:spChg>
        <pc:spChg chg="add del">
          <ac:chgData name="Jonathan VIEU" userId="ecda4648-5e2b-4c93-9b07-62cf68124403" providerId="ADAL" clId="{2DEBB977-577E-41A0-8C6A-06054959633F}" dt="2024-06-25T06:29:07.315" v="52" actId="26606"/>
          <ac:spMkLst>
            <pc:docMk/>
            <pc:sldMk cId="698771747" sldId="267"/>
            <ac:spMk id="9" creationId="{83C98ABE-055B-441F-B07E-44F97F083C39}"/>
          </ac:spMkLst>
        </pc:spChg>
        <pc:spChg chg="add del">
          <ac:chgData name="Jonathan VIEU" userId="ecda4648-5e2b-4c93-9b07-62cf68124403" providerId="ADAL" clId="{2DEBB977-577E-41A0-8C6A-06054959633F}" dt="2024-06-25T06:29:07.315" v="52" actId="26606"/>
          <ac:spMkLst>
            <pc:docMk/>
            <pc:sldMk cId="698771747" sldId="267"/>
            <ac:spMk id="10" creationId="{9A97C86A-04D6-40F7-AE84-31AB43E6A846}"/>
          </ac:spMkLst>
        </pc:spChg>
        <pc:spChg chg="add del">
          <ac:chgData name="Jonathan VIEU" userId="ecda4648-5e2b-4c93-9b07-62cf68124403" providerId="ADAL" clId="{2DEBB977-577E-41A0-8C6A-06054959633F}" dt="2024-06-25T06:28:50.276" v="44" actId="26606"/>
          <ac:spMkLst>
            <pc:docMk/>
            <pc:sldMk cId="698771747" sldId="267"/>
            <ac:spMk id="11" creationId="{8B089790-F4B6-46A7-BB28-7B74A9A9EFDC}"/>
          </ac:spMkLst>
        </pc:spChg>
        <pc:spChg chg="add del">
          <ac:chgData name="Jonathan VIEU" userId="ecda4648-5e2b-4c93-9b07-62cf68124403" providerId="ADAL" clId="{2DEBB977-577E-41A0-8C6A-06054959633F}" dt="2024-06-25T06:29:07.315" v="52" actId="26606"/>
          <ac:spMkLst>
            <pc:docMk/>
            <pc:sldMk cId="698771747" sldId="267"/>
            <ac:spMk id="12" creationId="{FF9F2414-84E8-453E-B1F3-389FDE8192D9}"/>
          </ac:spMkLst>
        </pc:spChg>
        <pc:spChg chg="add del">
          <ac:chgData name="Jonathan VIEU" userId="ecda4648-5e2b-4c93-9b07-62cf68124403" providerId="ADAL" clId="{2DEBB977-577E-41A0-8C6A-06054959633F}" dt="2024-06-25T06:29:07.315" v="52" actId="26606"/>
          <ac:spMkLst>
            <pc:docMk/>
            <pc:sldMk cId="698771747" sldId="267"/>
            <ac:spMk id="15" creationId="{29FDB030-9B49-4CED-8CCD-4D99382388AC}"/>
          </ac:spMkLst>
        </pc:spChg>
        <pc:spChg chg="add del">
          <ac:chgData name="Jonathan VIEU" userId="ecda4648-5e2b-4c93-9b07-62cf68124403" providerId="ADAL" clId="{2DEBB977-577E-41A0-8C6A-06054959633F}" dt="2024-06-25T06:29:07.315" v="52" actId="26606"/>
          <ac:spMkLst>
            <pc:docMk/>
            <pc:sldMk cId="698771747" sldId="267"/>
            <ac:spMk id="17" creationId="{3783CA14-24A1-485C-8B30-D6A5D87987AD}"/>
          </ac:spMkLst>
        </pc:spChg>
        <pc:spChg chg="add del mod">
          <ac:chgData name="Jonathan VIEU" userId="ecda4648-5e2b-4c93-9b07-62cf68124403" providerId="ADAL" clId="{2DEBB977-577E-41A0-8C6A-06054959633F}" dt="2024-06-25T06:29:33.345" v="54" actId="931"/>
          <ac:spMkLst>
            <pc:docMk/>
            <pc:sldMk cId="698771747" sldId="267"/>
            <ac:spMk id="18" creationId="{44203DC3-A95D-BB0F-93F6-30BAC75A297B}"/>
          </ac:spMkLst>
        </pc:spChg>
        <pc:spChg chg="add del">
          <ac:chgData name="Jonathan VIEU" userId="ecda4648-5e2b-4c93-9b07-62cf68124403" providerId="ADAL" clId="{2DEBB977-577E-41A0-8C6A-06054959633F}" dt="2024-06-25T06:29:07.315" v="52" actId="26606"/>
          <ac:spMkLst>
            <pc:docMk/>
            <pc:sldMk cId="698771747" sldId="267"/>
            <ac:spMk id="23" creationId="{3ECA69A1-7536-43AC-85EF-C7106179F5ED}"/>
          </ac:spMkLst>
        </pc:spChg>
        <pc:spChg chg="add del mod">
          <ac:chgData name="Jonathan VIEU" userId="ecda4648-5e2b-4c93-9b07-62cf68124403" providerId="ADAL" clId="{2DEBB977-577E-41A0-8C6A-06054959633F}" dt="2024-06-25T06:30:38.301" v="60" actId="931"/>
          <ac:spMkLst>
            <pc:docMk/>
            <pc:sldMk cId="698771747" sldId="267"/>
            <ac:spMk id="25" creationId="{D0A445DB-D03C-12D7-CFBD-24408B0C9182}"/>
          </ac:spMkLst>
        </pc:spChg>
        <pc:grpChg chg="add del">
          <ac:chgData name="Jonathan VIEU" userId="ecda4648-5e2b-4c93-9b07-62cf68124403" providerId="ADAL" clId="{2DEBB977-577E-41A0-8C6A-06054959633F}" dt="2024-06-25T06:28:50.276" v="44" actId="26606"/>
          <ac:grpSpMkLst>
            <pc:docMk/>
            <pc:sldMk cId="698771747" sldId="267"/>
            <ac:grpSpMk id="13" creationId="{9DE3F54D-33BC-4382-A2AB-5E002F0F1166}"/>
          </ac:grpSpMkLst>
        </pc:grpChg>
        <pc:picChg chg="add del mod">
          <ac:chgData name="Jonathan VIEU" userId="ecda4648-5e2b-4c93-9b07-62cf68124403" providerId="ADAL" clId="{2DEBB977-577E-41A0-8C6A-06054959633F}" dt="2024-06-25T06:29:23.993" v="53" actId="478"/>
          <ac:picMkLst>
            <pc:docMk/>
            <pc:sldMk cId="698771747" sldId="267"/>
            <ac:picMk id="6" creationId="{E0063D68-B5FE-C1DE-5373-056222EDB8BA}"/>
          </ac:picMkLst>
        </pc:picChg>
        <pc:picChg chg="add del mod">
          <ac:chgData name="Jonathan VIEU" userId="ecda4648-5e2b-4c93-9b07-62cf68124403" providerId="ADAL" clId="{2DEBB977-577E-41A0-8C6A-06054959633F}" dt="2024-06-25T06:30:16.446" v="57" actId="478"/>
          <ac:picMkLst>
            <pc:docMk/>
            <pc:sldMk cId="698771747" sldId="267"/>
            <ac:picMk id="22" creationId="{19EFD789-C5FB-68BB-9B73-65B297C0F092}"/>
          </ac:picMkLst>
        </pc:picChg>
        <pc:picChg chg="add mod">
          <ac:chgData name="Jonathan VIEU" userId="ecda4648-5e2b-4c93-9b07-62cf68124403" providerId="ADAL" clId="{2DEBB977-577E-41A0-8C6A-06054959633F}" dt="2024-06-25T06:30:39.102" v="62" actId="962"/>
          <ac:picMkLst>
            <pc:docMk/>
            <pc:sldMk cId="698771747" sldId="267"/>
            <ac:picMk id="27" creationId="{963367E4-EB94-7BDC-8A20-B2B6982240A5}"/>
          </ac:picMkLst>
        </pc:picChg>
        <pc:cxnChg chg="add del">
          <ac:chgData name="Jonathan VIEU" userId="ecda4648-5e2b-4c93-9b07-62cf68124403" providerId="ADAL" clId="{2DEBB977-577E-41A0-8C6A-06054959633F}" dt="2024-06-25T06:28:51.154" v="46" actId="26606"/>
          <ac:cxnSpMkLst>
            <pc:docMk/>
            <pc:sldMk cId="698771747" sldId="267"/>
            <ac:cxnSpMk id="19" creationId="{EBC8029E-E679-5CC4-DE1F-B1AA37452C77}"/>
          </ac:cxnSpMkLst>
        </pc:cxnChg>
        <pc:cxnChg chg="add del">
          <ac:chgData name="Jonathan VIEU" userId="ecda4648-5e2b-4c93-9b07-62cf68124403" providerId="ADAL" clId="{2DEBB977-577E-41A0-8C6A-06054959633F}" dt="2024-06-25T06:28:55.316" v="48" actId="26606"/>
          <ac:cxnSpMkLst>
            <pc:docMk/>
            <pc:sldMk cId="698771747" sldId="267"/>
            <ac:cxnSpMk id="21" creationId="{1D2C85F1-A25E-ACF0-F435-AF8D6EFBDCF5}"/>
          </ac:cxnSpMkLst>
        </pc:cxnChg>
      </pc:sldChg>
      <pc:sldChg chg="modSp add mod ord">
        <pc:chgData name="Jonathan VIEU" userId="ecda4648-5e2b-4c93-9b07-62cf68124403" providerId="ADAL" clId="{2DEBB977-577E-41A0-8C6A-06054959633F}" dt="2024-06-25T06:36:07.356" v="137" actId="20577"/>
        <pc:sldMkLst>
          <pc:docMk/>
          <pc:sldMk cId="1439445782" sldId="268"/>
        </pc:sldMkLst>
        <pc:spChg chg="mod">
          <ac:chgData name="Jonathan VIEU" userId="ecda4648-5e2b-4c93-9b07-62cf68124403" providerId="ADAL" clId="{2DEBB977-577E-41A0-8C6A-06054959633F}" dt="2024-06-25T06:36:07.356" v="137" actId="20577"/>
          <ac:spMkLst>
            <pc:docMk/>
            <pc:sldMk cId="1439445782" sldId="268"/>
            <ac:spMk id="2" creationId="{C068391D-7393-4FCE-AAF8-FD34FE2A232E}"/>
          </ac:spMkLst>
        </pc:spChg>
      </pc:sldChg>
      <pc:sldChg chg="addSp delSp modSp add mod">
        <pc:chgData name="Jonathan VIEU" userId="ecda4648-5e2b-4c93-9b07-62cf68124403" providerId="ADAL" clId="{2DEBB977-577E-41A0-8C6A-06054959633F}" dt="2024-06-25T06:37:02.261" v="149" actId="1076"/>
        <pc:sldMkLst>
          <pc:docMk/>
          <pc:sldMk cId="1520088458" sldId="269"/>
        </pc:sldMkLst>
        <pc:spChg chg="mod">
          <ac:chgData name="Jonathan VIEU" userId="ecda4648-5e2b-4c93-9b07-62cf68124403" providerId="ADAL" clId="{2DEBB977-577E-41A0-8C6A-06054959633F}" dt="2024-06-25T06:36:16.206" v="141" actId="20577"/>
          <ac:spMkLst>
            <pc:docMk/>
            <pc:sldMk cId="1520088458" sldId="269"/>
            <ac:spMk id="2" creationId="{1F9C4FDF-3A18-2E75-D0F7-836DD7B0268B}"/>
          </ac:spMkLst>
        </pc:spChg>
        <pc:picChg chg="del">
          <ac:chgData name="Jonathan VIEU" userId="ecda4648-5e2b-4c93-9b07-62cf68124403" providerId="ADAL" clId="{2DEBB977-577E-41A0-8C6A-06054959633F}" dt="2024-06-25T06:36:25.146" v="142" actId="478"/>
          <ac:picMkLst>
            <pc:docMk/>
            <pc:sldMk cId="1520088458" sldId="269"/>
            <ac:picMk id="3" creationId="{40305F04-07E2-C7F2-5168-48B69AB0E802}"/>
          </ac:picMkLst>
        </pc:picChg>
        <pc:picChg chg="add mod">
          <ac:chgData name="Jonathan VIEU" userId="ecda4648-5e2b-4c93-9b07-62cf68124403" providerId="ADAL" clId="{2DEBB977-577E-41A0-8C6A-06054959633F}" dt="2024-06-25T06:37:02.261" v="149" actId="1076"/>
          <ac:picMkLst>
            <pc:docMk/>
            <pc:sldMk cId="1520088458" sldId="269"/>
            <ac:picMk id="4" creationId="{9FF991BF-ADA0-E0D2-C476-D14059F92924}"/>
          </ac:picMkLst>
        </pc:picChg>
      </pc:sldChg>
      <pc:sldChg chg="addSp delSp modSp add mod">
        <pc:chgData name="Jonathan VIEU" userId="ecda4648-5e2b-4c93-9b07-62cf68124403" providerId="ADAL" clId="{2DEBB977-577E-41A0-8C6A-06054959633F}" dt="2024-06-25T07:11:57.260" v="180" actId="22"/>
        <pc:sldMkLst>
          <pc:docMk/>
          <pc:sldMk cId="3342730605" sldId="270"/>
        </pc:sldMkLst>
        <pc:picChg chg="add del mod">
          <ac:chgData name="Jonathan VIEU" userId="ecda4648-5e2b-4c93-9b07-62cf68124403" providerId="ADAL" clId="{2DEBB977-577E-41A0-8C6A-06054959633F}" dt="2024-06-25T06:41:57.586" v="177" actId="478"/>
          <ac:picMkLst>
            <pc:docMk/>
            <pc:sldMk cId="3342730605" sldId="270"/>
            <ac:picMk id="3" creationId="{D1517733-91EC-9129-2D2A-5E4927F3A666}"/>
          </ac:picMkLst>
        </pc:picChg>
        <pc:picChg chg="del">
          <ac:chgData name="Jonathan VIEU" userId="ecda4648-5e2b-4c93-9b07-62cf68124403" providerId="ADAL" clId="{2DEBB977-577E-41A0-8C6A-06054959633F}" dt="2024-06-25T06:37:12.448" v="151" actId="478"/>
          <ac:picMkLst>
            <pc:docMk/>
            <pc:sldMk cId="3342730605" sldId="270"/>
            <ac:picMk id="4" creationId="{9FF991BF-ADA0-E0D2-C476-D14059F92924}"/>
          </ac:picMkLst>
        </pc:picChg>
        <pc:picChg chg="add del">
          <ac:chgData name="Jonathan VIEU" userId="ecda4648-5e2b-4c93-9b07-62cf68124403" providerId="ADAL" clId="{2DEBB977-577E-41A0-8C6A-06054959633F}" dt="2024-06-25T07:11:56.978" v="179" actId="478"/>
          <ac:picMkLst>
            <pc:docMk/>
            <pc:sldMk cId="3342730605" sldId="270"/>
            <ac:picMk id="6" creationId="{B7EF0657-BD7E-3569-FEE5-C4CA7D402AC6}"/>
          </ac:picMkLst>
        </pc:picChg>
        <pc:picChg chg="add">
          <ac:chgData name="Jonathan VIEU" userId="ecda4648-5e2b-4c93-9b07-62cf68124403" providerId="ADAL" clId="{2DEBB977-577E-41A0-8C6A-06054959633F}" dt="2024-06-25T07:11:57.260" v="180" actId="22"/>
          <ac:picMkLst>
            <pc:docMk/>
            <pc:sldMk cId="3342730605" sldId="270"/>
            <ac:picMk id="8" creationId="{1BF3D16A-97FF-3D35-FE7C-3E30599ED3DB}"/>
          </ac:picMkLst>
        </pc:picChg>
      </pc:sldChg>
      <pc:sldChg chg="addSp delSp modSp add mod">
        <pc:chgData name="Jonathan VIEU" userId="ecda4648-5e2b-4c93-9b07-62cf68124403" providerId="ADAL" clId="{2DEBB977-577E-41A0-8C6A-06054959633F}" dt="2024-06-25T07:12:06.988" v="182" actId="22"/>
        <pc:sldMkLst>
          <pc:docMk/>
          <pc:sldMk cId="3823054859" sldId="271"/>
        </pc:sldMkLst>
        <pc:picChg chg="add del mod">
          <ac:chgData name="Jonathan VIEU" userId="ecda4648-5e2b-4c93-9b07-62cf68124403" providerId="ADAL" clId="{2DEBB977-577E-41A0-8C6A-06054959633F}" dt="2024-06-25T06:41:45.953" v="175" actId="478"/>
          <ac:picMkLst>
            <pc:docMk/>
            <pc:sldMk cId="3823054859" sldId="271"/>
            <ac:picMk id="3" creationId="{651D2A64-4C2E-05A9-2B14-AE025F5D7226}"/>
          </ac:picMkLst>
        </pc:picChg>
        <pc:picChg chg="del">
          <ac:chgData name="Jonathan VIEU" userId="ecda4648-5e2b-4c93-9b07-62cf68124403" providerId="ADAL" clId="{2DEBB977-577E-41A0-8C6A-06054959633F}" dt="2024-06-25T06:37:17.355" v="154" actId="478"/>
          <ac:picMkLst>
            <pc:docMk/>
            <pc:sldMk cId="3823054859" sldId="271"/>
            <ac:picMk id="4" creationId="{9FF991BF-ADA0-E0D2-C476-D14059F92924}"/>
          </ac:picMkLst>
        </pc:picChg>
        <pc:picChg chg="add del">
          <ac:chgData name="Jonathan VIEU" userId="ecda4648-5e2b-4c93-9b07-62cf68124403" providerId="ADAL" clId="{2DEBB977-577E-41A0-8C6A-06054959633F}" dt="2024-06-25T07:12:03.127" v="181" actId="478"/>
          <ac:picMkLst>
            <pc:docMk/>
            <pc:sldMk cId="3823054859" sldId="271"/>
            <ac:picMk id="6" creationId="{EB4519F8-CE4A-0A8A-0E7E-12DD45F0E280}"/>
          </ac:picMkLst>
        </pc:picChg>
        <pc:picChg chg="add">
          <ac:chgData name="Jonathan VIEU" userId="ecda4648-5e2b-4c93-9b07-62cf68124403" providerId="ADAL" clId="{2DEBB977-577E-41A0-8C6A-06054959633F}" dt="2024-06-25T07:12:06.988" v="182" actId="22"/>
          <ac:picMkLst>
            <pc:docMk/>
            <pc:sldMk cId="3823054859" sldId="271"/>
            <ac:picMk id="8" creationId="{BEFA8B1B-87EC-4B86-2EB1-5DD28D125514}"/>
          </ac:picMkLst>
        </pc:picChg>
      </pc:sldChg>
      <pc:sldChg chg="addSp delSp modSp add mod">
        <pc:chgData name="Jonathan VIEU" userId="ecda4648-5e2b-4c93-9b07-62cf68124403" providerId="ADAL" clId="{2DEBB977-577E-41A0-8C6A-06054959633F}" dt="2024-06-25T06:38:49.942" v="170" actId="1076"/>
        <pc:sldMkLst>
          <pc:docMk/>
          <pc:sldMk cId="2795618351" sldId="272"/>
        </pc:sldMkLst>
        <pc:picChg chg="add mod">
          <ac:chgData name="Jonathan VIEU" userId="ecda4648-5e2b-4c93-9b07-62cf68124403" providerId="ADAL" clId="{2DEBB977-577E-41A0-8C6A-06054959633F}" dt="2024-06-25T06:38:49.942" v="170" actId="1076"/>
          <ac:picMkLst>
            <pc:docMk/>
            <pc:sldMk cId="2795618351" sldId="272"/>
            <ac:picMk id="3" creationId="{53BE40EC-C7E7-5F38-6254-2A181C98B8B8}"/>
          </ac:picMkLst>
        </pc:picChg>
        <pc:picChg chg="del">
          <ac:chgData name="Jonathan VIEU" userId="ecda4648-5e2b-4c93-9b07-62cf68124403" providerId="ADAL" clId="{2DEBB977-577E-41A0-8C6A-06054959633F}" dt="2024-06-25T06:37:18.516" v="155" actId="478"/>
          <ac:picMkLst>
            <pc:docMk/>
            <pc:sldMk cId="2795618351" sldId="272"/>
            <ac:picMk id="4" creationId="{9FF991BF-ADA0-E0D2-C476-D14059F92924}"/>
          </ac:picMkLst>
        </pc:picChg>
      </pc:sldChg>
      <pc:sldChg chg="modSp add del mod">
        <pc:chgData name="Jonathan VIEU" userId="ecda4648-5e2b-4c93-9b07-62cf68124403" providerId="ADAL" clId="{2DEBB977-577E-41A0-8C6A-06054959633F}" dt="2024-06-28T07:26:16.273" v="1606" actId="47"/>
        <pc:sldMkLst>
          <pc:docMk/>
          <pc:sldMk cId="331522265" sldId="273"/>
        </pc:sldMkLst>
        <pc:spChg chg="mod">
          <ac:chgData name="Jonathan VIEU" userId="ecda4648-5e2b-4c93-9b07-62cf68124403" providerId="ADAL" clId="{2DEBB977-577E-41A0-8C6A-06054959633F}" dt="2024-06-28T07:10:27.462" v="1331" actId="20577"/>
          <ac:spMkLst>
            <pc:docMk/>
            <pc:sldMk cId="331522265" sldId="273"/>
            <ac:spMk id="2" creationId="{7FECA4C4-AB0E-D1E5-2A95-322EB14EF027}"/>
          </ac:spMkLst>
        </pc:spChg>
      </pc:sldChg>
      <pc:sldChg chg="modSp add del mod modNotesTx">
        <pc:chgData name="Jonathan VIEU" userId="ecda4648-5e2b-4c93-9b07-62cf68124403" providerId="ADAL" clId="{2DEBB977-577E-41A0-8C6A-06054959633F}" dt="2024-06-27T15:43:05.390" v="1224" actId="47"/>
        <pc:sldMkLst>
          <pc:docMk/>
          <pc:sldMk cId="941999973" sldId="274"/>
        </pc:sldMkLst>
        <pc:spChg chg="mod">
          <ac:chgData name="Jonathan VIEU" userId="ecda4648-5e2b-4c93-9b07-62cf68124403" providerId="ADAL" clId="{2DEBB977-577E-41A0-8C6A-06054959633F}" dt="2024-06-25T08:54:27.785" v="1070" actId="27636"/>
          <ac:spMkLst>
            <pc:docMk/>
            <pc:sldMk cId="941999973" sldId="274"/>
            <ac:spMk id="3" creationId="{50640FF6-7BED-4758-072F-CDFAAE1DBE22}"/>
          </ac:spMkLst>
        </pc:spChg>
      </pc:sldChg>
      <pc:sldChg chg="addSp delSp modSp add del mod">
        <pc:chgData name="Jonathan VIEU" userId="ecda4648-5e2b-4c93-9b07-62cf68124403" providerId="ADAL" clId="{2DEBB977-577E-41A0-8C6A-06054959633F}" dt="2024-06-28T07:26:18.766" v="1607" actId="47"/>
        <pc:sldMkLst>
          <pc:docMk/>
          <pc:sldMk cId="1561943903" sldId="275"/>
        </pc:sldMkLst>
        <pc:spChg chg="del mod">
          <ac:chgData name="Jonathan VIEU" userId="ecda4648-5e2b-4c93-9b07-62cf68124403" providerId="ADAL" clId="{2DEBB977-577E-41A0-8C6A-06054959633F}" dt="2024-06-25T09:12:39.251" v="1083" actId="478"/>
          <ac:spMkLst>
            <pc:docMk/>
            <pc:sldMk cId="1561943903" sldId="275"/>
            <ac:spMk id="3" creationId="{50640FF6-7BED-4758-072F-CDFAAE1DBE22}"/>
          </ac:spMkLst>
        </pc:spChg>
        <pc:spChg chg="add mod">
          <ac:chgData name="Jonathan VIEU" userId="ecda4648-5e2b-4c93-9b07-62cf68124403" providerId="ADAL" clId="{2DEBB977-577E-41A0-8C6A-06054959633F}" dt="2024-06-27T15:20:46.478" v="1160" actId="20577"/>
          <ac:spMkLst>
            <pc:docMk/>
            <pc:sldMk cId="1561943903" sldId="275"/>
            <ac:spMk id="3" creationId="{787C1D02-634B-923D-5498-8FD31375A619}"/>
          </ac:spMkLst>
        </pc:spChg>
        <pc:spChg chg="add mod">
          <ac:chgData name="Jonathan VIEU" userId="ecda4648-5e2b-4c93-9b07-62cf68124403" providerId="ADAL" clId="{2DEBB977-577E-41A0-8C6A-06054959633F}" dt="2024-06-27T15:20:50.798" v="1173" actId="20577"/>
          <ac:spMkLst>
            <pc:docMk/>
            <pc:sldMk cId="1561943903" sldId="275"/>
            <ac:spMk id="4" creationId="{FD2AAFD0-DB21-8232-A6B7-EE745CF23CAE}"/>
          </ac:spMkLst>
        </pc:spChg>
        <pc:spChg chg="add mod">
          <ac:chgData name="Jonathan VIEU" userId="ecda4648-5e2b-4c93-9b07-62cf68124403" providerId="ADAL" clId="{2DEBB977-577E-41A0-8C6A-06054959633F}" dt="2024-06-27T15:21:22.064" v="1223" actId="20577"/>
          <ac:spMkLst>
            <pc:docMk/>
            <pc:sldMk cId="1561943903" sldId="275"/>
            <ac:spMk id="5" creationId="{AAAAEDF5-3AFF-B461-7ABE-70A396014C69}"/>
          </ac:spMkLst>
        </pc:spChg>
        <pc:spChg chg="add mod">
          <ac:chgData name="Jonathan VIEU" userId="ecda4648-5e2b-4c93-9b07-62cf68124403" providerId="ADAL" clId="{2DEBB977-577E-41A0-8C6A-06054959633F}" dt="2024-06-27T15:20:40.862" v="1145" actId="20577"/>
          <ac:spMkLst>
            <pc:docMk/>
            <pc:sldMk cId="1561943903" sldId="275"/>
            <ac:spMk id="6" creationId="{600E46DD-CA6D-3851-0176-3D679073C09E}"/>
          </ac:spMkLst>
        </pc:spChg>
        <pc:spChg chg="add mod">
          <ac:chgData name="Jonathan VIEU" userId="ecda4648-5e2b-4c93-9b07-62cf68124403" providerId="ADAL" clId="{2DEBB977-577E-41A0-8C6A-06054959633F}" dt="2024-06-27T15:20:53.921" v="1180" actId="20577"/>
          <ac:spMkLst>
            <pc:docMk/>
            <pc:sldMk cId="1561943903" sldId="275"/>
            <ac:spMk id="7" creationId="{4A1BD4A4-CAA6-7642-3E6D-422DA4D42DC1}"/>
          </ac:spMkLst>
        </pc:spChg>
        <pc:spChg chg="add mod">
          <ac:chgData name="Jonathan VIEU" userId="ecda4648-5e2b-4c93-9b07-62cf68124403" providerId="ADAL" clId="{2DEBB977-577E-41A0-8C6A-06054959633F}" dt="2024-06-27T15:21:03.282" v="1204" actId="20577"/>
          <ac:spMkLst>
            <pc:docMk/>
            <pc:sldMk cId="1561943903" sldId="275"/>
            <ac:spMk id="8" creationId="{EAD7DF31-59B1-BC11-FE22-E3B5601E9E4B}"/>
          </ac:spMkLst>
        </pc:spChg>
        <pc:spChg chg="add mod">
          <ac:chgData name="Jonathan VIEU" userId="ecda4648-5e2b-4c93-9b07-62cf68124403" providerId="ADAL" clId="{2DEBB977-577E-41A0-8C6A-06054959633F}" dt="2024-06-27T15:21:06.792" v="1214" actId="20577"/>
          <ac:spMkLst>
            <pc:docMk/>
            <pc:sldMk cId="1561943903" sldId="275"/>
            <ac:spMk id="9" creationId="{529C39F2-4B27-D0B0-3767-82D084B5E7C7}"/>
          </ac:spMkLst>
        </pc:spChg>
        <pc:graphicFrameChg chg="add del modGraphic">
          <ac:chgData name="Jonathan VIEU" userId="ecda4648-5e2b-4c93-9b07-62cf68124403" providerId="ADAL" clId="{2DEBB977-577E-41A0-8C6A-06054959633F}" dt="2024-06-25T08:55:34.217" v="1082" actId="478"/>
          <ac:graphicFrameMkLst>
            <pc:docMk/>
            <pc:sldMk cId="1561943903" sldId="275"/>
            <ac:graphicFrameMk id="4" creationId="{BF620832-DFCB-68FC-844E-3B14653F11EC}"/>
          </ac:graphicFrameMkLst>
        </pc:graphicFrameChg>
      </pc:sldChg>
      <pc:sldChg chg="addSp delSp modSp add mod modNotesTx">
        <pc:chgData name="Jonathan VIEU" userId="ecda4648-5e2b-4c93-9b07-62cf68124403" providerId="ADAL" clId="{2DEBB977-577E-41A0-8C6A-06054959633F}" dt="2024-06-28T08:13:57.668" v="1615" actId="20577"/>
        <pc:sldMkLst>
          <pc:docMk/>
          <pc:sldMk cId="2600780553" sldId="276"/>
        </pc:sldMkLst>
        <pc:spChg chg="mod">
          <ac:chgData name="Jonathan VIEU" userId="ecda4648-5e2b-4c93-9b07-62cf68124403" providerId="ADAL" clId="{2DEBB977-577E-41A0-8C6A-06054959633F}" dt="2024-06-28T08:13:57.668" v="1615" actId="20577"/>
          <ac:spMkLst>
            <pc:docMk/>
            <pc:sldMk cId="2600780553" sldId="276"/>
            <ac:spMk id="2" creationId="{7FECA4C4-AB0E-D1E5-2A95-322EB14EF027}"/>
          </ac:spMkLst>
        </pc:spChg>
        <pc:spChg chg="del">
          <ac:chgData name="Jonathan VIEU" userId="ecda4648-5e2b-4c93-9b07-62cf68124403" providerId="ADAL" clId="{2DEBB977-577E-41A0-8C6A-06054959633F}" dt="2024-06-27T16:01:10.829" v="1228" actId="12084"/>
          <ac:spMkLst>
            <pc:docMk/>
            <pc:sldMk cId="2600780553" sldId="276"/>
            <ac:spMk id="3" creationId="{50640FF6-7BED-4758-072F-CDFAAE1DBE22}"/>
          </ac:spMkLst>
        </pc:spChg>
        <pc:graphicFrameChg chg="add mod">
          <ac:chgData name="Jonathan VIEU" userId="ecda4648-5e2b-4c93-9b07-62cf68124403" providerId="ADAL" clId="{2DEBB977-577E-41A0-8C6A-06054959633F}" dt="2024-06-28T07:23:44.644" v="1543" actId="20577"/>
          <ac:graphicFrameMkLst>
            <pc:docMk/>
            <pc:sldMk cId="2600780553" sldId="276"/>
            <ac:graphicFrameMk id="4" creationId="{3E11105C-8102-CE37-A7D5-0856EC6B9696}"/>
          </ac:graphicFrameMkLst>
        </pc:graphicFrameChg>
        <pc:picChg chg="del">
          <ac:chgData name="Jonathan VIEU" userId="ecda4648-5e2b-4c93-9b07-62cf68124403" providerId="ADAL" clId="{2DEBB977-577E-41A0-8C6A-06054959633F}" dt="2024-06-27T16:01:02.319" v="1227" actId="478"/>
          <ac:picMkLst>
            <pc:docMk/>
            <pc:sldMk cId="2600780553" sldId="276"/>
            <ac:picMk id="1026" creationId="{94166C36-C2ED-73D6-0BF4-7EB0BD532D34}"/>
          </ac:picMkLst>
        </pc:picChg>
      </pc:sldChg>
      <pc:sldChg chg="modSp add mod modNotesTx">
        <pc:chgData name="Jonathan VIEU" userId="ecda4648-5e2b-4c93-9b07-62cf68124403" providerId="ADAL" clId="{2DEBB977-577E-41A0-8C6A-06054959633F}" dt="2024-06-28T08:14:01.728" v="1617" actId="20577"/>
        <pc:sldMkLst>
          <pc:docMk/>
          <pc:sldMk cId="766807558" sldId="277"/>
        </pc:sldMkLst>
        <pc:spChg chg="mod">
          <ac:chgData name="Jonathan VIEU" userId="ecda4648-5e2b-4c93-9b07-62cf68124403" providerId="ADAL" clId="{2DEBB977-577E-41A0-8C6A-06054959633F}" dt="2024-06-28T08:14:01.728" v="1617" actId="20577"/>
          <ac:spMkLst>
            <pc:docMk/>
            <pc:sldMk cId="766807558" sldId="277"/>
            <ac:spMk id="2" creationId="{7FECA4C4-AB0E-D1E5-2A95-322EB14EF027}"/>
          </ac:spMkLst>
        </pc:spChg>
        <pc:graphicFrameChg chg="mod">
          <ac:chgData name="Jonathan VIEU" userId="ecda4648-5e2b-4c93-9b07-62cf68124403" providerId="ADAL" clId="{2DEBB977-577E-41A0-8C6A-06054959633F}" dt="2024-06-28T07:25:52.335" v="1603"/>
          <ac:graphicFrameMkLst>
            <pc:docMk/>
            <pc:sldMk cId="766807558" sldId="277"/>
            <ac:graphicFrameMk id="4" creationId="{3E11105C-8102-CE37-A7D5-0856EC6B9696}"/>
          </ac:graphicFrameMkLst>
        </pc:graphicFrameChg>
      </pc:sldChg>
      <pc:sldChg chg="addSp delSp modSp add mod">
        <pc:chgData name="Jonathan VIEU" userId="ecda4648-5e2b-4c93-9b07-62cf68124403" providerId="ADAL" clId="{2DEBB977-577E-41A0-8C6A-06054959633F}" dt="2024-06-28T08:14:36.550" v="1627" actId="1076"/>
        <pc:sldMkLst>
          <pc:docMk/>
          <pc:sldMk cId="1756662120" sldId="278"/>
        </pc:sldMkLst>
        <pc:picChg chg="del">
          <ac:chgData name="Jonathan VIEU" userId="ecda4648-5e2b-4c93-9b07-62cf68124403" providerId="ADAL" clId="{2DEBB977-577E-41A0-8C6A-06054959633F}" dt="2024-06-28T08:14:16.505" v="1619" actId="478"/>
          <ac:picMkLst>
            <pc:docMk/>
            <pc:sldMk cId="1756662120" sldId="278"/>
            <ac:picMk id="3" creationId="{53BE40EC-C7E7-5F38-6254-2A181C98B8B8}"/>
          </ac:picMkLst>
        </pc:picChg>
        <pc:picChg chg="add mod">
          <ac:chgData name="Jonathan VIEU" userId="ecda4648-5e2b-4c93-9b07-62cf68124403" providerId="ADAL" clId="{2DEBB977-577E-41A0-8C6A-06054959633F}" dt="2024-06-28T08:14:36.550" v="1627" actId="1076"/>
          <ac:picMkLst>
            <pc:docMk/>
            <pc:sldMk cId="1756662120" sldId="278"/>
            <ac:picMk id="4" creationId="{2A4AC4E9-4062-F063-271A-D4A07460972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6EEB8D-1958-4000-8EA3-1B841226B11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432FDEF-5711-4E55-B4DB-C4EFDC450FE5}">
      <dgm:prSet phldrT="[Texte]"/>
      <dgm:spPr/>
      <dgm:t>
        <a:bodyPr/>
        <a:lstStyle/>
        <a:p>
          <a:r>
            <a:rPr lang="fr-FR" dirty="0"/>
            <a:t>Version du logiciel</a:t>
          </a:r>
        </a:p>
      </dgm:t>
    </dgm:pt>
    <dgm:pt modelId="{DDF48D67-8D2A-4496-8FAA-53181401ADD9}" type="parTrans" cxnId="{03677356-E472-4BAD-BDD4-88B8E26656F1}">
      <dgm:prSet/>
      <dgm:spPr/>
      <dgm:t>
        <a:bodyPr/>
        <a:lstStyle/>
        <a:p>
          <a:endParaRPr lang="fr-FR"/>
        </a:p>
      </dgm:t>
    </dgm:pt>
    <dgm:pt modelId="{B147674B-EB05-472C-827E-725D077E242F}" type="sibTrans" cxnId="{03677356-E472-4BAD-BDD4-88B8E26656F1}">
      <dgm:prSet/>
      <dgm:spPr/>
      <dgm:t>
        <a:bodyPr/>
        <a:lstStyle/>
        <a:p>
          <a:endParaRPr lang="fr-FR"/>
        </a:p>
      </dgm:t>
    </dgm:pt>
    <dgm:pt modelId="{3D0FDF0C-E455-41F6-9236-26F0165DF65B}">
      <dgm:prSet phldrT="[Texte]"/>
      <dgm:spPr/>
      <dgm:t>
        <a:bodyPr/>
        <a:lstStyle/>
        <a:p>
          <a:r>
            <a:rPr lang="fr-FR" dirty="0"/>
            <a:t>Rester proche de la dernière version</a:t>
          </a:r>
        </a:p>
      </dgm:t>
    </dgm:pt>
    <dgm:pt modelId="{4C0FA95B-4674-4B0A-80D9-D14DA93FE41F}" type="parTrans" cxnId="{E4A2D640-63BC-4452-84FC-73734C8766D7}">
      <dgm:prSet/>
      <dgm:spPr/>
      <dgm:t>
        <a:bodyPr/>
        <a:lstStyle/>
        <a:p>
          <a:endParaRPr lang="fr-FR"/>
        </a:p>
      </dgm:t>
    </dgm:pt>
    <dgm:pt modelId="{31D01782-3887-45D3-A248-74E98FDB2207}" type="sibTrans" cxnId="{E4A2D640-63BC-4452-84FC-73734C8766D7}">
      <dgm:prSet/>
      <dgm:spPr/>
      <dgm:t>
        <a:bodyPr/>
        <a:lstStyle/>
        <a:p>
          <a:endParaRPr lang="fr-FR"/>
        </a:p>
      </dgm:t>
    </dgm:pt>
    <dgm:pt modelId="{87547E30-6D8C-4D71-90B2-907730A45711}">
      <dgm:prSet phldrT="[Texte]"/>
      <dgm:spPr/>
      <dgm:t>
        <a:bodyPr/>
        <a:lstStyle/>
        <a:p>
          <a:r>
            <a:rPr lang="fr-FR" dirty="0"/>
            <a:t>Proche des </a:t>
          </a:r>
          <a:r>
            <a:rPr lang="fr-FR" dirty="0" err="1"/>
            <a:t>Feature</a:t>
          </a:r>
          <a:r>
            <a:rPr lang="fr-FR" dirty="0"/>
            <a:t> Pack Stack (FPS) et Support Pack Stack (SPS)</a:t>
          </a:r>
        </a:p>
      </dgm:t>
    </dgm:pt>
    <dgm:pt modelId="{45C51D25-E969-448C-87DC-55098A4FFF44}" type="parTrans" cxnId="{2C0168E1-C83A-4130-935C-2446A57A34CD}">
      <dgm:prSet/>
      <dgm:spPr/>
      <dgm:t>
        <a:bodyPr/>
        <a:lstStyle/>
        <a:p>
          <a:endParaRPr lang="fr-FR"/>
        </a:p>
      </dgm:t>
    </dgm:pt>
    <dgm:pt modelId="{738DF74E-BFD1-471D-905B-61D478B2A8F8}" type="sibTrans" cxnId="{2C0168E1-C83A-4130-935C-2446A57A34CD}">
      <dgm:prSet/>
      <dgm:spPr/>
      <dgm:t>
        <a:bodyPr/>
        <a:lstStyle/>
        <a:p>
          <a:endParaRPr lang="fr-FR"/>
        </a:p>
      </dgm:t>
    </dgm:pt>
    <dgm:pt modelId="{DDD9F959-2FE1-4C69-8C7D-61A95F7FFA6D}">
      <dgm:prSet phldrT="[Texte]"/>
      <dgm:spPr/>
      <dgm:t>
        <a:bodyPr/>
        <a:lstStyle/>
        <a:p>
          <a:r>
            <a:rPr lang="fr-FR" dirty="0"/>
            <a:t>Extensibilité</a:t>
          </a:r>
        </a:p>
      </dgm:t>
    </dgm:pt>
    <dgm:pt modelId="{444B2264-67D0-4A41-A0C5-57A64B43D27E}" type="parTrans" cxnId="{D29AB214-066B-463E-B376-CDE7F12E064F}">
      <dgm:prSet/>
      <dgm:spPr/>
      <dgm:t>
        <a:bodyPr/>
        <a:lstStyle/>
        <a:p>
          <a:endParaRPr lang="fr-FR"/>
        </a:p>
      </dgm:t>
    </dgm:pt>
    <dgm:pt modelId="{93FC9138-EB12-47B3-ADBA-FD714730A3EA}" type="sibTrans" cxnId="{D29AB214-066B-463E-B376-CDE7F12E064F}">
      <dgm:prSet/>
      <dgm:spPr/>
      <dgm:t>
        <a:bodyPr/>
        <a:lstStyle/>
        <a:p>
          <a:endParaRPr lang="fr-FR"/>
        </a:p>
      </dgm:t>
    </dgm:pt>
    <dgm:pt modelId="{18FD76DD-8B5F-402F-963D-13ADEF0B28A8}">
      <dgm:prSet phldrT="[Texte]"/>
      <dgm:spPr/>
      <dgm:t>
        <a:bodyPr/>
        <a:lstStyle/>
        <a:p>
          <a:r>
            <a:rPr lang="fr-FR" dirty="0"/>
            <a:t>Extensions stables et mises à jour selon le modèle d'extensibilité</a:t>
          </a:r>
        </a:p>
      </dgm:t>
    </dgm:pt>
    <dgm:pt modelId="{3B97E457-777B-4476-BA9F-7627A88B55A5}" type="parTrans" cxnId="{F8AEDBE5-90C3-4381-82D4-F81742B4B278}">
      <dgm:prSet/>
      <dgm:spPr/>
      <dgm:t>
        <a:bodyPr/>
        <a:lstStyle/>
        <a:p>
          <a:endParaRPr lang="fr-FR"/>
        </a:p>
      </dgm:t>
    </dgm:pt>
    <dgm:pt modelId="{097BFECE-C3CB-4E5E-966B-C51D64AFC3C3}" type="sibTrans" cxnId="{F8AEDBE5-90C3-4381-82D4-F81742B4B278}">
      <dgm:prSet/>
      <dgm:spPr/>
      <dgm:t>
        <a:bodyPr/>
        <a:lstStyle/>
        <a:p>
          <a:endParaRPr lang="fr-FR"/>
        </a:p>
      </dgm:t>
    </dgm:pt>
    <dgm:pt modelId="{5466B78A-AFF0-4176-842A-E7D00F11998C}">
      <dgm:prSet phldrT="[Texte]"/>
      <dgm:spPr/>
      <dgm:t>
        <a:bodyPr/>
        <a:lstStyle/>
        <a:p>
          <a:r>
            <a:rPr lang="fr-FR" dirty="0"/>
            <a:t>Uniquement des extensions utilisées et documentées</a:t>
          </a:r>
        </a:p>
      </dgm:t>
    </dgm:pt>
    <dgm:pt modelId="{533B16EB-2242-4337-BCCE-651EA0FEB1CE}" type="parTrans" cxnId="{0E9EC447-5DC3-423F-872E-449CB9800DB8}">
      <dgm:prSet/>
      <dgm:spPr/>
      <dgm:t>
        <a:bodyPr/>
        <a:lstStyle/>
        <a:p>
          <a:endParaRPr lang="fr-FR"/>
        </a:p>
      </dgm:t>
    </dgm:pt>
    <dgm:pt modelId="{C2522EC8-DA50-4FED-91EA-4DF104D56B3E}" type="sibTrans" cxnId="{0E9EC447-5DC3-423F-872E-449CB9800DB8}">
      <dgm:prSet/>
      <dgm:spPr/>
      <dgm:t>
        <a:bodyPr/>
        <a:lstStyle/>
        <a:p>
          <a:endParaRPr lang="fr-FR"/>
        </a:p>
      </dgm:t>
    </dgm:pt>
    <dgm:pt modelId="{DE0331B8-178D-4FE5-B1A4-D0F27A60093C}">
      <dgm:prSet phldrT="[Texte]"/>
      <dgm:spPr/>
      <dgm:t>
        <a:bodyPr/>
        <a:lstStyle/>
        <a:p>
          <a:r>
            <a:rPr lang="fr-FR" dirty="0"/>
            <a:t>Intégration</a:t>
          </a:r>
        </a:p>
      </dgm:t>
    </dgm:pt>
    <dgm:pt modelId="{7E3FD401-8F68-4662-A03B-1356AD8748A4}" type="parTrans" cxnId="{5E13BCCA-EFD9-412F-917A-25D5167AE47A}">
      <dgm:prSet/>
      <dgm:spPr/>
      <dgm:t>
        <a:bodyPr/>
        <a:lstStyle/>
        <a:p>
          <a:endParaRPr lang="fr-FR"/>
        </a:p>
      </dgm:t>
    </dgm:pt>
    <dgm:pt modelId="{8662DF8A-829D-429D-AA6F-848F52272FFB}" type="sibTrans" cxnId="{5E13BCCA-EFD9-412F-917A-25D5167AE47A}">
      <dgm:prSet/>
      <dgm:spPr/>
      <dgm:t>
        <a:bodyPr/>
        <a:lstStyle/>
        <a:p>
          <a:endParaRPr lang="fr-FR"/>
        </a:p>
      </dgm:t>
    </dgm:pt>
    <dgm:pt modelId="{EA6687E2-D1B7-404B-9955-7638111C61BA}">
      <dgm:prSet phldrT="[Texte]"/>
      <dgm:spPr/>
      <dgm:t>
        <a:bodyPr/>
        <a:lstStyle/>
        <a:p>
          <a:r>
            <a:rPr lang="fr-FR" dirty="0"/>
            <a:t>Mise à jour d'interfaces stables
Capacités adéquates de surveillance et de résolution des erreurs</a:t>
          </a:r>
        </a:p>
      </dgm:t>
    </dgm:pt>
    <dgm:pt modelId="{3535E3EC-C8D4-4B2F-AD1D-049F7939E834}" type="parTrans" cxnId="{8B80BD64-61E2-40DB-AE4F-25174EB154EF}">
      <dgm:prSet/>
      <dgm:spPr/>
      <dgm:t>
        <a:bodyPr/>
        <a:lstStyle/>
        <a:p>
          <a:endParaRPr lang="fr-FR"/>
        </a:p>
      </dgm:t>
    </dgm:pt>
    <dgm:pt modelId="{8EFB4524-1152-44DF-9BEB-C6BF83A47915}" type="sibTrans" cxnId="{8B80BD64-61E2-40DB-AE4F-25174EB154EF}">
      <dgm:prSet/>
      <dgm:spPr/>
      <dgm:t>
        <a:bodyPr/>
        <a:lstStyle/>
        <a:p>
          <a:endParaRPr lang="fr-FR"/>
        </a:p>
      </dgm:t>
    </dgm:pt>
    <dgm:pt modelId="{B4081CAA-A79D-4443-B10A-553B66FB89D2}">
      <dgm:prSet phldrT="[Texte]"/>
      <dgm:spPr/>
      <dgm:t>
        <a:bodyPr/>
        <a:lstStyle/>
        <a:p>
          <a:r>
            <a:rPr lang="fr-FR" dirty="0"/>
            <a:t>Solutions partenaires « clean </a:t>
          </a:r>
          <a:r>
            <a:rPr lang="fr-FR" dirty="0" err="1"/>
            <a:t>core</a:t>
          </a:r>
          <a:r>
            <a:rPr lang="fr-FR" dirty="0"/>
            <a:t> compliant »</a:t>
          </a:r>
        </a:p>
      </dgm:t>
    </dgm:pt>
    <dgm:pt modelId="{2F9FF824-59FF-44F3-A131-AFF1A5E213AA}" type="parTrans" cxnId="{2F994AAC-C15F-4979-ACF0-5D502C7188F7}">
      <dgm:prSet/>
      <dgm:spPr/>
      <dgm:t>
        <a:bodyPr/>
        <a:lstStyle/>
        <a:p>
          <a:endParaRPr lang="fr-FR"/>
        </a:p>
      </dgm:t>
    </dgm:pt>
    <dgm:pt modelId="{AB31778E-7BA8-424E-8904-0FFD96018CAE}" type="sibTrans" cxnId="{2F994AAC-C15F-4979-ACF0-5D502C7188F7}">
      <dgm:prSet/>
      <dgm:spPr/>
      <dgm:t>
        <a:bodyPr/>
        <a:lstStyle/>
        <a:p>
          <a:endParaRPr lang="fr-FR"/>
        </a:p>
      </dgm:t>
    </dgm:pt>
    <dgm:pt modelId="{4EEC8AE8-4BE5-4943-80D8-EE7245147AC9}">
      <dgm:prSet phldrT="[Texte]"/>
      <dgm:spPr/>
      <dgm:t>
        <a:bodyPr/>
        <a:lstStyle/>
        <a:p>
          <a:r>
            <a:rPr lang="fr-FR" dirty="0"/>
            <a:t>Respect des normes générales de qualité du code et des meilleures pratiques</a:t>
          </a:r>
        </a:p>
      </dgm:t>
    </dgm:pt>
    <dgm:pt modelId="{9B587D81-7E72-404B-A52E-C0E96558B52C}" type="parTrans" cxnId="{F329C35D-505D-4AF9-892B-8AB209C509C9}">
      <dgm:prSet/>
      <dgm:spPr/>
      <dgm:t>
        <a:bodyPr/>
        <a:lstStyle/>
        <a:p>
          <a:endParaRPr lang="fr-FR"/>
        </a:p>
      </dgm:t>
    </dgm:pt>
    <dgm:pt modelId="{239FB989-6FD1-449C-AB5B-206974B88E55}" type="sibTrans" cxnId="{F329C35D-505D-4AF9-892B-8AB209C509C9}">
      <dgm:prSet/>
      <dgm:spPr/>
      <dgm:t>
        <a:bodyPr/>
        <a:lstStyle/>
        <a:p>
          <a:endParaRPr lang="fr-FR"/>
        </a:p>
      </dgm:t>
    </dgm:pt>
    <dgm:pt modelId="{AFB6BE9F-373F-41A2-9649-D2A4A0D0AE14}">
      <dgm:prSet phldrT="[Texte]"/>
      <dgm:spPr/>
      <dgm:t>
        <a:bodyPr/>
        <a:lstStyle/>
        <a:p>
          <a:r>
            <a:rPr lang="fr-FR" dirty="0"/>
            <a:t>Pas de duplication des fonctionnalités standard de SAP</a:t>
          </a:r>
        </a:p>
      </dgm:t>
    </dgm:pt>
    <dgm:pt modelId="{3F80C720-13C9-4EDB-9EED-EB27D9CBE1E5}" type="parTrans" cxnId="{345F91D1-09A2-4B35-A516-929C493D8E86}">
      <dgm:prSet/>
      <dgm:spPr/>
      <dgm:t>
        <a:bodyPr/>
        <a:lstStyle/>
        <a:p>
          <a:endParaRPr lang="fr-FR"/>
        </a:p>
      </dgm:t>
    </dgm:pt>
    <dgm:pt modelId="{EDC510B7-2B20-4875-B63B-E630B9C76031}" type="sibTrans" cxnId="{345F91D1-09A2-4B35-A516-929C493D8E86}">
      <dgm:prSet/>
      <dgm:spPr/>
      <dgm:t>
        <a:bodyPr/>
        <a:lstStyle/>
        <a:p>
          <a:endParaRPr lang="fr-FR"/>
        </a:p>
      </dgm:t>
    </dgm:pt>
    <dgm:pt modelId="{3E574AEC-30C8-44A2-9C60-D6D71A61DF3A}">
      <dgm:prSet phldrT="[Texte]"/>
      <dgm:spPr/>
      <dgm:t>
        <a:bodyPr/>
        <a:lstStyle/>
        <a:p>
          <a:r>
            <a:rPr lang="fr-FR" dirty="0"/>
            <a:t>Uniquement des intégrations utilisées et documentées</a:t>
          </a:r>
        </a:p>
      </dgm:t>
    </dgm:pt>
    <dgm:pt modelId="{3C1DD989-4939-4227-9C37-3B670E8AF9A9}" type="parTrans" cxnId="{A5C177D2-7417-44CF-8AE1-D40AB7855365}">
      <dgm:prSet/>
      <dgm:spPr/>
      <dgm:t>
        <a:bodyPr/>
        <a:lstStyle/>
        <a:p>
          <a:endParaRPr lang="fr-FR"/>
        </a:p>
      </dgm:t>
    </dgm:pt>
    <dgm:pt modelId="{6B59EF9B-1423-4AB9-AFFA-753C9EF21ACC}" type="sibTrans" cxnId="{A5C177D2-7417-44CF-8AE1-D40AB7855365}">
      <dgm:prSet/>
      <dgm:spPr/>
      <dgm:t>
        <a:bodyPr/>
        <a:lstStyle/>
        <a:p>
          <a:endParaRPr lang="fr-FR"/>
        </a:p>
      </dgm:t>
    </dgm:pt>
    <dgm:pt modelId="{203ACF83-9152-447C-83E5-1682DACFD823}" type="pres">
      <dgm:prSet presAssocID="{A26EEB8D-1958-4000-8EA3-1B841226B111}" presName="Name0" presStyleCnt="0">
        <dgm:presLayoutVars>
          <dgm:dir/>
          <dgm:animLvl val="lvl"/>
          <dgm:resizeHandles val="exact"/>
        </dgm:presLayoutVars>
      </dgm:prSet>
      <dgm:spPr/>
    </dgm:pt>
    <dgm:pt modelId="{723F0C73-AB71-4FF6-AB2B-118467BCA90B}" type="pres">
      <dgm:prSet presAssocID="{F432FDEF-5711-4E55-B4DB-C4EFDC450FE5}" presName="linNode" presStyleCnt="0"/>
      <dgm:spPr/>
    </dgm:pt>
    <dgm:pt modelId="{3EE1A480-44D7-4B23-8516-7EA081FEAB60}" type="pres">
      <dgm:prSet presAssocID="{F432FDEF-5711-4E55-B4DB-C4EFDC450FE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8E31458-62F9-4A74-9866-B009B65C6738}" type="pres">
      <dgm:prSet presAssocID="{F432FDEF-5711-4E55-B4DB-C4EFDC450FE5}" presName="descendantText" presStyleLbl="alignAccFollowNode1" presStyleIdx="0" presStyleCnt="3">
        <dgm:presLayoutVars>
          <dgm:bulletEnabled val="1"/>
        </dgm:presLayoutVars>
      </dgm:prSet>
      <dgm:spPr/>
    </dgm:pt>
    <dgm:pt modelId="{3F09A9BA-93FC-4AB5-B0E6-04D7537EC5D2}" type="pres">
      <dgm:prSet presAssocID="{B147674B-EB05-472C-827E-725D077E242F}" presName="sp" presStyleCnt="0"/>
      <dgm:spPr/>
    </dgm:pt>
    <dgm:pt modelId="{CEE3EBF7-7820-4E21-A307-62E0DE3B4711}" type="pres">
      <dgm:prSet presAssocID="{DDD9F959-2FE1-4C69-8C7D-61A95F7FFA6D}" presName="linNode" presStyleCnt="0"/>
      <dgm:spPr/>
    </dgm:pt>
    <dgm:pt modelId="{AC458F1B-A9DF-40F2-9AE8-A009FE3DE6E5}" type="pres">
      <dgm:prSet presAssocID="{DDD9F959-2FE1-4C69-8C7D-61A95F7FFA6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1FAC3CC-ED63-4963-B731-A211A81224C9}" type="pres">
      <dgm:prSet presAssocID="{DDD9F959-2FE1-4C69-8C7D-61A95F7FFA6D}" presName="descendantText" presStyleLbl="alignAccFollowNode1" presStyleIdx="1" presStyleCnt="3">
        <dgm:presLayoutVars>
          <dgm:bulletEnabled val="1"/>
        </dgm:presLayoutVars>
      </dgm:prSet>
      <dgm:spPr/>
    </dgm:pt>
    <dgm:pt modelId="{A366753A-1ABD-44F2-B436-0D3608F6208B}" type="pres">
      <dgm:prSet presAssocID="{93FC9138-EB12-47B3-ADBA-FD714730A3EA}" presName="sp" presStyleCnt="0"/>
      <dgm:spPr/>
    </dgm:pt>
    <dgm:pt modelId="{94937E96-AA09-4978-8BF3-0342E549C6D8}" type="pres">
      <dgm:prSet presAssocID="{DE0331B8-178D-4FE5-B1A4-D0F27A60093C}" presName="linNode" presStyleCnt="0"/>
      <dgm:spPr/>
    </dgm:pt>
    <dgm:pt modelId="{DAD5F686-697E-4035-9321-20A0CE9E2B95}" type="pres">
      <dgm:prSet presAssocID="{DE0331B8-178D-4FE5-B1A4-D0F27A60093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9DC7C9E3-D693-4B46-9FA9-EADE043EEFE4}" type="pres">
      <dgm:prSet presAssocID="{DE0331B8-178D-4FE5-B1A4-D0F27A60093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CAC3C11-3E2C-4625-BDF9-1A76971E6DB3}" type="presOf" srcId="{AFB6BE9F-373F-41A2-9649-D2A4A0D0AE14}" destId="{71FAC3CC-ED63-4963-B731-A211A81224C9}" srcOrd="0" destOrd="3" presId="urn:microsoft.com/office/officeart/2005/8/layout/vList5"/>
    <dgm:cxn modelId="{D29AB214-066B-463E-B376-CDE7F12E064F}" srcId="{A26EEB8D-1958-4000-8EA3-1B841226B111}" destId="{DDD9F959-2FE1-4C69-8C7D-61A95F7FFA6D}" srcOrd="1" destOrd="0" parTransId="{444B2264-67D0-4A41-A0C5-57A64B43D27E}" sibTransId="{93FC9138-EB12-47B3-ADBA-FD714730A3EA}"/>
    <dgm:cxn modelId="{10778E37-71AE-46EA-AFA3-BD77CCB0FDA2}" type="presOf" srcId="{5466B78A-AFF0-4176-842A-E7D00F11998C}" destId="{71FAC3CC-ED63-4963-B731-A211A81224C9}" srcOrd="0" destOrd="1" presId="urn:microsoft.com/office/officeart/2005/8/layout/vList5"/>
    <dgm:cxn modelId="{E4A2D640-63BC-4452-84FC-73734C8766D7}" srcId="{F432FDEF-5711-4E55-B4DB-C4EFDC450FE5}" destId="{3D0FDF0C-E455-41F6-9236-26F0165DF65B}" srcOrd="0" destOrd="0" parTransId="{4C0FA95B-4674-4B0A-80D9-D14DA93FE41F}" sibTransId="{31D01782-3887-45D3-A248-74E98FDB2207}"/>
    <dgm:cxn modelId="{F329C35D-505D-4AF9-892B-8AB209C509C9}" srcId="{DDD9F959-2FE1-4C69-8C7D-61A95F7FFA6D}" destId="{4EEC8AE8-4BE5-4943-80D8-EE7245147AC9}" srcOrd="2" destOrd="0" parTransId="{9B587D81-7E72-404B-A52E-C0E96558B52C}" sibTransId="{239FB989-6FD1-449C-AB5B-206974B88E55}"/>
    <dgm:cxn modelId="{8B80BD64-61E2-40DB-AE4F-25174EB154EF}" srcId="{DE0331B8-178D-4FE5-B1A4-D0F27A60093C}" destId="{EA6687E2-D1B7-404B-9955-7638111C61BA}" srcOrd="0" destOrd="0" parTransId="{3535E3EC-C8D4-4B2F-AD1D-049F7939E834}" sibTransId="{8EFB4524-1152-44DF-9BEB-C6BF83A47915}"/>
    <dgm:cxn modelId="{9FC00B67-34AB-43BE-96C1-4C7CE0DAB7EE}" type="presOf" srcId="{3D0FDF0C-E455-41F6-9236-26F0165DF65B}" destId="{38E31458-62F9-4A74-9866-B009B65C6738}" srcOrd="0" destOrd="0" presId="urn:microsoft.com/office/officeart/2005/8/layout/vList5"/>
    <dgm:cxn modelId="{0E9EC447-5DC3-423F-872E-449CB9800DB8}" srcId="{DDD9F959-2FE1-4C69-8C7D-61A95F7FFA6D}" destId="{5466B78A-AFF0-4176-842A-E7D00F11998C}" srcOrd="1" destOrd="0" parTransId="{533B16EB-2242-4337-BCCE-651EA0FEB1CE}" sibTransId="{C2522EC8-DA50-4FED-91EA-4DF104D56B3E}"/>
    <dgm:cxn modelId="{2264A470-588A-42C7-BA78-D0D302E9FD67}" type="presOf" srcId="{DE0331B8-178D-4FE5-B1A4-D0F27A60093C}" destId="{DAD5F686-697E-4035-9321-20A0CE9E2B95}" srcOrd="0" destOrd="0" presId="urn:microsoft.com/office/officeart/2005/8/layout/vList5"/>
    <dgm:cxn modelId="{03677356-E472-4BAD-BDD4-88B8E26656F1}" srcId="{A26EEB8D-1958-4000-8EA3-1B841226B111}" destId="{F432FDEF-5711-4E55-B4DB-C4EFDC450FE5}" srcOrd="0" destOrd="0" parTransId="{DDF48D67-8D2A-4496-8FAA-53181401ADD9}" sibTransId="{B147674B-EB05-472C-827E-725D077E242F}"/>
    <dgm:cxn modelId="{406AF056-56B1-4A10-9D83-215523663DB5}" type="presOf" srcId="{A26EEB8D-1958-4000-8EA3-1B841226B111}" destId="{203ACF83-9152-447C-83E5-1682DACFD823}" srcOrd="0" destOrd="0" presId="urn:microsoft.com/office/officeart/2005/8/layout/vList5"/>
    <dgm:cxn modelId="{25163D86-2D30-4E32-9369-A5E417F78BF3}" type="presOf" srcId="{18FD76DD-8B5F-402F-963D-13ADEF0B28A8}" destId="{71FAC3CC-ED63-4963-B731-A211A81224C9}" srcOrd="0" destOrd="0" presId="urn:microsoft.com/office/officeart/2005/8/layout/vList5"/>
    <dgm:cxn modelId="{A0FE4886-A322-4248-9E29-4B5426D2D306}" type="presOf" srcId="{4EEC8AE8-4BE5-4943-80D8-EE7245147AC9}" destId="{71FAC3CC-ED63-4963-B731-A211A81224C9}" srcOrd="0" destOrd="2" presId="urn:microsoft.com/office/officeart/2005/8/layout/vList5"/>
    <dgm:cxn modelId="{CB71FD89-B4CD-4AA6-98DD-50A6EC6294CB}" type="presOf" srcId="{3E574AEC-30C8-44A2-9C60-D6D71A61DF3A}" destId="{9DC7C9E3-D693-4B46-9FA9-EADE043EEFE4}" srcOrd="0" destOrd="1" presId="urn:microsoft.com/office/officeart/2005/8/layout/vList5"/>
    <dgm:cxn modelId="{E011428D-6633-471B-A11C-16AA8899B01B}" type="presOf" srcId="{EA6687E2-D1B7-404B-9955-7638111C61BA}" destId="{9DC7C9E3-D693-4B46-9FA9-EADE043EEFE4}" srcOrd="0" destOrd="0" presId="urn:microsoft.com/office/officeart/2005/8/layout/vList5"/>
    <dgm:cxn modelId="{90E591AA-76D3-4693-9234-5166D0B960CC}" type="presOf" srcId="{87547E30-6D8C-4D71-90B2-907730A45711}" destId="{38E31458-62F9-4A74-9866-B009B65C6738}" srcOrd="0" destOrd="1" presId="urn:microsoft.com/office/officeart/2005/8/layout/vList5"/>
    <dgm:cxn modelId="{180CC1AA-0995-4BE8-BF1D-022407D7245B}" type="presOf" srcId="{F432FDEF-5711-4E55-B4DB-C4EFDC450FE5}" destId="{3EE1A480-44D7-4B23-8516-7EA081FEAB60}" srcOrd="0" destOrd="0" presId="urn:microsoft.com/office/officeart/2005/8/layout/vList5"/>
    <dgm:cxn modelId="{2F994AAC-C15F-4979-ACF0-5D502C7188F7}" srcId="{F432FDEF-5711-4E55-B4DB-C4EFDC450FE5}" destId="{B4081CAA-A79D-4443-B10A-553B66FB89D2}" srcOrd="2" destOrd="0" parTransId="{2F9FF824-59FF-44F3-A131-AFF1A5E213AA}" sibTransId="{AB31778E-7BA8-424E-8904-0FFD96018CAE}"/>
    <dgm:cxn modelId="{5E13BCCA-EFD9-412F-917A-25D5167AE47A}" srcId="{A26EEB8D-1958-4000-8EA3-1B841226B111}" destId="{DE0331B8-178D-4FE5-B1A4-D0F27A60093C}" srcOrd="2" destOrd="0" parTransId="{7E3FD401-8F68-4662-A03B-1356AD8748A4}" sibTransId="{8662DF8A-829D-429D-AA6F-848F52272FFB}"/>
    <dgm:cxn modelId="{C6ED10CF-4F15-4A12-9E6C-59B93666066E}" type="presOf" srcId="{B4081CAA-A79D-4443-B10A-553B66FB89D2}" destId="{38E31458-62F9-4A74-9866-B009B65C6738}" srcOrd="0" destOrd="2" presId="urn:microsoft.com/office/officeart/2005/8/layout/vList5"/>
    <dgm:cxn modelId="{345F91D1-09A2-4B35-A516-929C493D8E86}" srcId="{DDD9F959-2FE1-4C69-8C7D-61A95F7FFA6D}" destId="{AFB6BE9F-373F-41A2-9649-D2A4A0D0AE14}" srcOrd="3" destOrd="0" parTransId="{3F80C720-13C9-4EDB-9EED-EB27D9CBE1E5}" sibTransId="{EDC510B7-2B20-4875-B63B-E630B9C76031}"/>
    <dgm:cxn modelId="{A5C177D2-7417-44CF-8AE1-D40AB7855365}" srcId="{DE0331B8-178D-4FE5-B1A4-D0F27A60093C}" destId="{3E574AEC-30C8-44A2-9C60-D6D71A61DF3A}" srcOrd="1" destOrd="0" parTransId="{3C1DD989-4939-4227-9C37-3B670E8AF9A9}" sibTransId="{6B59EF9B-1423-4AB9-AFFA-753C9EF21ACC}"/>
    <dgm:cxn modelId="{2C0168E1-C83A-4130-935C-2446A57A34CD}" srcId="{F432FDEF-5711-4E55-B4DB-C4EFDC450FE5}" destId="{87547E30-6D8C-4D71-90B2-907730A45711}" srcOrd="1" destOrd="0" parTransId="{45C51D25-E969-448C-87DC-55098A4FFF44}" sibTransId="{738DF74E-BFD1-471D-905B-61D478B2A8F8}"/>
    <dgm:cxn modelId="{F8AEDBE5-90C3-4381-82D4-F81742B4B278}" srcId="{DDD9F959-2FE1-4C69-8C7D-61A95F7FFA6D}" destId="{18FD76DD-8B5F-402F-963D-13ADEF0B28A8}" srcOrd="0" destOrd="0" parTransId="{3B97E457-777B-4476-BA9F-7627A88B55A5}" sibTransId="{097BFECE-C3CB-4E5E-966B-C51D64AFC3C3}"/>
    <dgm:cxn modelId="{2F3A2DF5-CB55-4916-A97D-7A452CB90766}" type="presOf" srcId="{DDD9F959-2FE1-4C69-8C7D-61A95F7FFA6D}" destId="{AC458F1B-A9DF-40F2-9AE8-A009FE3DE6E5}" srcOrd="0" destOrd="0" presId="urn:microsoft.com/office/officeart/2005/8/layout/vList5"/>
    <dgm:cxn modelId="{3BA00622-A933-40CF-891B-23E05538D7F3}" type="presParOf" srcId="{203ACF83-9152-447C-83E5-1682DACFD823}" destId="{723F0C73-AB71-4FF6-AB2B-118467BCA90B}" srcOrd="0" destOrd="0" presId="urn:microsoft.com/office/officeart/2005/8/layout/vList5"/>
    <dgm:cxn modelId="{455942CD-CD8F-4B47-96E4-33F75D26655B}" type="presParOf" srcId="{723F0C73-AB71-4FF6-AB2B-118467BCA90B}" destId="{3EE1A480-44D7-4B23-8516-7EA081FEAB60}" srcOrd="0" destOrd="0" presId="urn:microsoft.com/office/officeart/2005/8/layout/vList5"/>
    <dgm:cxn modelId="{777361BC-999F-44CC-8477-24FF25C953E2}" type="presParOf" srcId="{723F0C73-AB71-4FF6-AB2B-118467BCA90B}" destId="{38E31458-62F9-4A74-9866-B009B65C6738}" srcOrd="1" destOrd="0" presId="urn:microsoft.com/office/officeart/2005/8/layout/vList5"/>
    <dgm:cxn modelId="{BEC60A25-22CF-45E5-8CBE-9100AD6AC689}" type="presParOf" srcId="{203ACF83-9152-447C-83E5-1682DACFD823}" destId="{3F09A9BA-93FC-4AB5-B0E6-04D7537EC5D2}" srcOrd="1" destOrd="0" presId="urn:microsoft.com/office/officeart/2005/8/layout/vList5"/>
    <dgm:cxn modelId="{62CD6C28-50D6-412D-949C-4C0D3DE87C72}" type="presParOf" srcId="{203ACF83-9152-447C-83E5-1682DACFD823}" destId="{CEE3EBF7-7820-4E21-A307-62E0DE3B4711}" srcOrd="2" destOrd="0" presId="urn:microsoft.com/office/officeart/2005/8/layout/vList5"/>
    <dgm:cxn modelId="{9320B8D1-EE94-4086-9D39-D0CEA55B3DAE}" type="presParOf" srcId="{CEE3EBF7-7820-4E21-A307-62E0DE3B4711}" destId="{AC458F1B-A9DF-40F2-9AE8-A009FE3DE6E5}" srcOrd="0" destOrd="0" presId="urn:microsoft.com/office/officeart/2005/8/layout/vList5"/>
    <dgm:cxn modelId="{DA1DDEDE-7847-48B3-B341-FFC2356CFCE3}" type="presParOf" srcId="{CEE3EBF7-7820-4E21-A307-62E0DE3B4711}" destId="{71FAC3CC-ED63-4963-B731-A211A81224C9}" srcOrd="1" destOrd="0" presId="urn:microsoft.com/office/officeart/2005/8/layout/vList5"/>
    <dgm:cxn modelId="{D86E82EF-8EEF-4802-85A8-6B2D52B8CBE1}" type="presParOf" srcId="{203ACF83-9152-447C-83E5-1682DACFD823}" destId="{A366753A-1ABD-44F2-B436-0D3608F6208B}" srcOrd="3" destOrd="0" presId="urn:microsoft.com/office/officeart/2005/8/layout/vList5"/>
    <dgm:cxn modelId="{E5E1F007-21FB-4F5D-A008-8AB7E0BEB400}" type="presParOf" srcId="{203ACF83-9152-447C-83E5-1682DACFD823}" destId="{94937E96-AA09-4978-8BF3-0342E549C6D8}" srcOrd="4" destOrd="0" presId="urn:microsoft.com/office/officeart/2005/8/layout/vList5"/>
    <dgm:cxn modelId="{B6FCE539-1B9F-4DD5-A1FE-AC5EACA326A0}" type="presParOf" srcId="{94937E96-AA09-4978-8BF3-0342E549C6D8}" destId="{DAD5F686-697E-4035-9321-20A0CE9E2B95}" srcOrd="0" destOrd="0" presId="urn:microsoft.com/office/officeart/2005/8/layout/vList5"/>
    <dgm:cxn modelId="{B61043DF-C90B-4620-9EFC-4B5A09AEA816}" type="presParOf" srcId="{94937E96-AA09-4978-8BF3-0342E549C6D8}" destId="{9DC7C9E3-D693-4B46-9FA9-EADE043EEFE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6EEB8D-1958-4000-8EA3-1B841226B11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990AD80-9547-406D-9755-4EA3CBECAF10}">
      <dgm:prSet phldrT="[Texte]"/>
      <dgm:spPr/>
      <dgm:t>
        <a:bodyPr/>
        <a:lstStyle/>
        <a:p>
          <a:r>
            <a:rPr lang="fr-FR" dirty="0"/>
            <a:t>Données</a:t>
          </a:r>
        </a:p>
      </dgm:t>
    </dgm:pt>
    <dgm:pt modelId="{AD869D37-22BB-47C1-8651-FCE419516512}" type="parTrans" cxnId="{0A974826-17A6-43A0-BBB5-A9CA27C812C5}">
      <dgm:prSet/>
      <dgm:spPr/>
      <dgm:t>
        <a:bodyPr/>
        <a:lstStyle/>
        <a:p>
          <a:endParaRPr lang="fr-FR"/>
        </a:p>
      </dgm:t>
    </dgm:pt>
    <dgm:pt modelId="{8B63696D-6992-476F-A82C-26893460A3D4}" type="sibTrans" cxnId="{0A974826-17A6-43A0-BBB5-A9CA27C812C5}">
      <dgm:prSet/>
      <dgm:spPr/>
      <dgm:t>
        <a:bodyPr/>
        <a:lstStyle/>
        <a:p>
          <a:endParaRPr lang="fr-FR"/>
        </a:p>
      </dgm:t>
    </dgm:pt>
    <dgm:pt modelId="{987A23D0-D6D1-499C-8745-2A2BE042FD47}">
      <dgm:prSet phldrT="[Texte]"/>
      <dgm:spPr/>
      <dgm:t>
        <a:bodyPr/>
        <a:lstStyle/>
        <a:p>
          <a:r>
            <a:rPr lang="fr-FR" dirty="0"/>
            <a:t>Processus</a:t>
          </a:r>
        </a:p>
      </dgm:t>
    </dgm:pt>
    <dgm:pt modelId="{19E1FCF1-DD54-4800-94E4-4D5D4C9496DA}" type="parTrans" cxnId="{E0028F10-1A51-4F18-9802-804D9CDDD2D5}">
      <dgm:prSet/>
      <dgm:spPr/>
      <dgm:t>
        <a:bodyPr/>
        <a:lstStyle/>
        <a:p>
          <a:endParaRPr lang="fr-FR"/>
        </a:p>
      </dgm:t>
    </dgm:pt>
    <dgm:pt modelId="{F090AA60-6714-4871-A096-C125B27B8052}" type="sibTrans" cxnId="{E0028F10-1A51-4F18-9802-804D9CDDD2D5}">
      <dgm:prSet/>
      <dgm:spPr/>
      <dgm:t>
        <a:bodyPr/>
        <a:lstStyle/>
        <a:p>
          <a:endParaRPr lang="fr-FR"/>
        </a:p>
      </dgm:t>
    </dgm:pt>
    <dgm:pt modelId="{3D2F0C16-9C2A-44A6-9AF0-4A4B7D87645D}">
      <dgm:prSet phldrT="[Texte]"/>
      <dgm:spPr/>
      <dgm:t>
        <a:bodyPr/>
        <a:lstStyle/>
        <a:p>
          <a:r>
            <a:rPr lang="fr-FR" dirty="0"/>
            <a:t>Opérations</a:t>
          </a:r>
        </a:p>
      </dgm:t>
    </dgm:pt>
    <dgm:pt modelId="{1884B81B-F448-4438-A010-29464B42EF08}" type="parTrans" cxnId="{727575D5-0A9A-490D-8F5E-B6FF410CE4DA}">
      <dgm:prSet/>
      <dgm:spPr/>
      <dgm:t>
        <a:bodyPr/>
        <a:lstStyle/>
        <a:p>
          <a:endParaRPr lang="fr-FR"/>
        </a:p>
      </dgm:t>
    </dgm:pt>
    <dgm:pt modelId="{18BBA998-61B8-422F-8B33-2BACDDCAEC4C}" type="sibTrans" cxnId="{727575D5-0A9A-490D-8F5E-B6FF410CE4DA}">
      <dgm:prSet/>
      <dgm:spPr/>
      <dgm:t>
        <a:bodyPr/>
        <a:lstStyle/>
        <a:p>
          <a:endParaRPr lang="fr-FR"/>
        </a:p>
      </dgm:t>
    </dgm:pt>
    <dgm:pt modelId="{BB2866C6-AD12-478D-93CD-C4D9672CAEE5}">
      <dgm:prSet phldrT="[Texte]"/>
      <dgm:spPr/>
      <dgm:t>
        <a:bodyPr/>
        <a:lstStyle/>
        <a:p>
          <a:r>
            <a:rPr lang="fr-FR" dirty="0"/>
            <a:t>Complète</a:t>
          </a:r>
        </a:p>
      </dgm:t>
    </dgm:pt>
    <dgm:pt modelId="{FD736C0A-C686-4257-A92A-50D909E5F061}" type="parTrans" cxnId="{E4A5377F-A298-4FEC-98C1-E1B9981A0B7D}">
      <dgm:prSet/>
      <dgm:spPr/>
      <dgm:t>
        <a:bodyPr/>
        <a:lstStyle/>
        <a:p>
          <a:endParaRPr lang="fr-FR"/>
        </a:p>
      </dgm:t>
    </dgm:pt>
    <dgm:pt modelId="{D64C3A0B-4F01-49CC-87F9-F15581AD8D93}" type="sibTrans" cxnId="{E4A5377F-A298-4FEC-98C1-E1B9981A0B7D}">
      <dgm:prSet/>
      <dgm:spPr/>
      <dgm:t>
        <a:bodyPr/>
        <a:lstStyle/>
        <a:p>
          <a:endParaRPr lang="fr-FR"/>
        </a:p>
      </dgm:t>
    </dgm:pt>
    <dgm:pt modelId="{355D5FFD-1F3C-4E43-8182-ABC0CF2D895A}">
      <dgm:prSet phldrT="[Texte]"/>
      <dgm:spPr/>
      <dgm:t>
        <a:bodyPr/>
        <a:lstStyle/>
        <a:p>
          <a:r>
            <a:rPr lang="fr-FR" dirty="0"/>
            <a:t>Correcte</a:t>
          </a:r>
        </a:p>
      </dgm:t>
    </dgm:pt>
    <dgm:pt modelId="{600A4541-E972-4375-A627-D84A805CA033}" type="parTrans" cxnId="{97794300-8BA5-4C8C-B762-247A2BE47C61}">
      <dgm:prSet/>
      <dgm:spPr/>
      <dgm:t>
        <a:bodyPr/>
        <a:lstStyle/>
        <a:p>
          <a:endParaRPr lang="fr-FR"/>
        </a:p>
      </dgm:t>
    </dgm:pt>
    <dgm:pt modelId="{0648B682-7C20-436F-95D6-F81A13D38616}" type="sibTrans" cxnId="{97794300-8BA5-4C8C-B762-247A2BE47C61}">
      <dgm:prSet/>
      <dgm:spPr/>
      <dgm:t>
        <a:bodyPr/>
        <a:lstStyle/>
        <a:p>
          <a:endParaRPr lang="fr-FR"/>
        </a:p>
      </dgm:t>
    </dgm:pt>
    <dgm:pt modelId="{BDEAA25A-C3CB-4546-A1A4-F3A606DBDC8E}">
      <dgm:prSet phldrT="[Texte]"/>
      <dgm:spPr/>
      <dgm:t>
        <a:bodyPr/>
        <a:lstStyle/>
        <a:p>
          <a:r>
            <a:rPr lang="fr-FR" dirty="0"/>
            <a:t>Utilisé</a:t>
          </a:r>
        </a:p>
      </dgm:t>
    </dgm:pt>
    <dgm:pt modelId="{27008C01-03CE-43C3-80C4-149AC4A04A0D}" type="parTrans" cxnId="{82EB33C8-091C-413E-8316-2FFD3DD745A5}">
      <dgm:prSet/>
      <dgm:spPr/>
      <dgm:t>
        <a:bodyPr/>
        <a:lstStyle/>
        <a:p>
          <a:endParaRPr lang="fr-FR"/>
        </a:p>
      </dgm:t>
    </dgm:pt>
    <dgm:pt modelId="{5214CBD7-D7C2-45F8-A4CA-777B85917A1A}" type="sibTrans" cxnId="{82EB33C8-091C-413E-8316-2FFD3DD745A5}">
      <dgm:prSet/>
      <dgm:spPr/>
      <dgm:t>
        <a:bodyPr/>
        <a:lstStyle/>
        <a:p>
          <a:endParaRPr lang="fr-FR"/>
        </a:p>
      </dgm:t>
    </dgm:pt>
    <dgm:pt modelId="{EC0A6878-082A-4A24-B086-5E2FB9DE5834}">
      <dgm:prSet phldrT="[Texte]"/>
      <dgm:spPr/>
      <dgm:t>
        <a:bodyPr/>
        <a:lstStyle/>
        <a:p>
          <a:r>
            <a:rPr lang="fr-FR" dirty="0"/>
            <a:t>Pertinente</a:t>
          </a:r>
        </a:p>
      </dgm:t>
    </dgm:pt>
    <dgm:pt modelId="{B9D5ACFB-FEEA-4533-B530-CF5EC19C66F0}" type="parTrans" cxnId="{6C4EEAEB-3015-4C45-9EDD-7B79D8375950}">
      <dgm:prSet/>
      <dgm:spPr/>
      <dgm:t>
        <a:bodyPr/>
        <a:lstStyle/>
        <a:p>
          <a:endParaRPr lang="fr-FR"/>
        </a:p>
      </dgm:t>
    </dgm:pt>
    <dgm:pt modelId="{8C01938D-C9ED-4F4D-9AD0-3FD5F25C4D72}" type="sibTrans" cxnId="{6C4EEAEB-3015-4C45-9EDD-7B79D8375950}">
      <dgm:prSet/>
      <dgm:spPr/>
      <dgm:t>
        <a:bodyPr/>
        <a:lstStyle/>
        <a:p>
          <a:endParaRPr lang="fr-FR"/>
        </a:p>
      </dgm:t>
    </dgm:pt>
    <dgm:pt modelId="{1FD06C82-5FDF-4A03-B17D-6728E01DF0BA}">
      <dgm:prSet phldrT="[Texte]"/>
      <dgm:spPr/>
      <dgm:t>
        <a:bodyPr/>
        <a:lstStyle/>
        <a:p>
          <a:r>
            <a:rPr lang="fr-FR"/>
            <a:t>Pas de processus incohérents ou inefficaces
Exploitation des meilleures pratiques recommandées par SAP</a:t>
          </a:r>
          <a:endParaRPr lang="fr-FR" dirty="0"/>
        </a:p>
      </dgm:t>
    </dgm:pt>
    <dgm:pt modelId="{80D40F13-EF9C-4C8B-A6B3-2F843F11C29E}" type="parTrans" cxnId="{11EF052B-4775-4D9C-9B29-5EA86FA2227E}">
      <dgm:prSet/>
      <dgm:spPr/>
      <dgm:t>
        <a:bodyPr/>
        <a:lstStyle/>
        <a:p>
          <a:endParaRPr lang="fr-FR"/>
        </a:p>
      </dgm:t>
    </dgm:pt>
    <dgm:pt modelId="{124D941B-C034-4B04-B4E8-C0396A201583}" type="sibTrans" cxnId="{11EF052B-4775-4D9C-9B29-5EA86FA2227E}">
      <dgm:prSet/>
      <dgm:spPr/>
      <dgm:t>
        <a:bodyPr/>
        <a:lstStyle/>
        <a:p>
          <a:endParaRPr lang="fr-FR"/>
        </a:p>
      </dgm:t>
    </dgm:pt>
    <dgm:pt modelId="{8ED908B2-7A90-495D-A539-F95ABD5A862E}">
      <dgm:prSet phldrT="[Texte]"/>
      <dgm:spPr/>
      <dgm:t>
        <a:bodyPr/>
        <a:lstStyle/>
        <a:p>
          <a:r>
            <a:rPr lang="fr-FR"/>
            <a:t>Les opérations quotidiennes sont planifiées et exécutées régulièrement pour maintenir l'alignement sur les lignes directrices susmentionnées (par exemple, autorisations de sécurité, intégrations, données, etc.)</a:t>
          </a:r>
          <a:endParaRPr lang="fr-FR" dirty="0"/>
        </a:p>
      </dgm:t>
    </dgm:pt>
    <dgm:pt modelId="{4B826A70-96A5-486C-8934-C2EAD7A30270}" type="parTrans" cxnId="{F2C0E8D5-8822-4DC4-A9F4-010E75A6E202}">
      <dgm:prSet/>
      <dgm:spPr/>
      <dgm:t>
        <a:bodyPr/>
        <a:lstStyle/>
        <a:p>
          <a:endParaRPr lang="fr-FR"/>
        </a:p>
      </dgm:t>
    </dgm:pt>
    <dgm:pt modelId="{CF832787-D947-4764-B62D-11623BF8ED4B}" type="sibTrans" cxnId="{F2C0E8D5-8822-4DC4-A9F4-010E75A6E202}">
      <dgm:prSet/>
      <dgm:spPr/>
      <dgm:t>
        <a:bodyPr/>
        <a:lstStyle/>
        <a:p>
          <a:endParaRPr lang="fr-FR"/>
        </a:p>
      </dgm:t>
    </dgm:pt>
    <dgm:pt modelId="{F20693A7-94B5-4BB5-9F3D-A9FAA37E40CD}">
      <dgm:prSet phldrT="[Texte]"/>
      <dgm:spPr/>
      <dgm:t>
        <a:bodyPr/>
        <a:lstStyle/>
        <a:p>
          <a:r>
            <a:rPr lang="fr-FR"/>
            <a:t>Participation aux événements du cycle de vie tels que les mises à jour périodiques</a:t>
          </a:r>
          <a:endParaRPr lang="fr-FR" dirty="0"/>
        </a:p>
      </dgm:t>
    </dgm:pt>
    <dgm:pt modelId="{01B9730D-78F3-4D1A-ACD0-4ECB65368830}" type="parTrans" cxnId="{CD603C40-ECEB-4924-941F-43A1D46F155A}">
      <dgm:prSet/>
      <dgm:spPr/>
      <dgm:t>
        <a:bodyPr/>
        <a:lstStyle/>
        <a:p>
          <a:endParaRPr lang="fr-FR"/>
        </a:p>
      </dgm:t>
    </dgm:pt>
    <dgm:pt modelId="{2ED69A2D-C81D-4AF1-A510-DC2B2BFE8CD2}" type="sibTrans" cxnId="{CD603C40-ECEB-4924-941F-43A1D46F155A}">
      <dgm:prSet/>
      <dgm:spPr/>
      <dgm:t>
        <a:bodyPr/>
        <a:lstStyle/>
        <a:p>
          <a:endParaRPr lang="fr-FR"/>
        </a:p>
      </dgm:t>
    </dgm:pt>
    <dgm:pt modelId="{756C6011-5C6E-4D19-BE85-AC13A945A6CA}">
      <dgm:prSet phldrT="[Texte]"/>
      <dgm:spPr/>
      <dgm:t>
        <a:bodyPr/>
        <a:lstStyle/>
        <a:p>
          <a:r>
            <a:rPr lang="fr-FR"/>
            <a:t>Respect des fenêtres de maintenance pré-approuvées</a:t>
          </a:r>
          <a:endParaRPr lang="fr-FR" dirty="0"/>
        </a:p>
      </dgm:t>
    </dgm:pt>
    <dgm:pt modelId="{3C5BB74A-4E0D-4358-AB13-DBA5FF91C007}" type="parTrans" cxnId="{6EAD7ECB-7A00-4A1C-9CA4-2F10C8179CDA}">
      <dgm:prSet/>
      <dgm:spPr/>
      <dgm:t>
        <a:bodyPr/>
        <a:lstStyle/>
        <a:p>
          <a:endParaRPr lang="fr-FR"/>
        </a:p>
      </dgm:t>
    </dgm:pt>
    <dgm:pt modelId="{76B3A7D8-ACD3-44CD-B62D-25E9926FA2D1}" type="sibTrans" cxnId="{6EAD7ECB-7A00-4A1C-9CA4-2F10C8179CDA}">
      <dgm:prSet/>
      <dgm:spPr/>
      <dgm:t>
        <a:bodyPr/>
        <a:lstStyle/>
        <a:p>
          <a:endParaRPr lang="fr-FR"/>
        </a:p>
      </dgm:t>
    </dgm:pt>
    <dgm:pt modelId="{203ACF83-9152-447C-83E5-1682DACFD823}" type="pres">
      <dgm:prSet presAssocID="{A26EEB8D-1958-4000-8EA3-1B841226B111}" presName="Name0" presStyleCnt="0">
        <dgm:presLayoutVars>
          <dgm:dir/>
          <dgm:animLvl val="lvl"/>
          <dgm:resizeHandles val="exact"/>
        </dgm:presLayoutVars>
      </dgm:prSet>
      <dgm:spPr/>
    </dgm:pt>
    <dgm:pt modelId="{7BC2C003-EEA2-4CCD-85C7-AF39A03C7B9A}" type="pres">
      <dgm:prSet presAssocID="{4990AD80-9547-406D-9755-4EA3CBECAF10}" presName="linNode" presStyleCnt="0"/>
      <dgm:spPr/>
    </dgm:pt>
    <dgm:pt modelId="{825B8D69-A8E8-49AB-91FA-8A9E38B05ABC}" type="pres">
      <dgm:prSet presAssocID="{4990AD80-9547-406D-9755-4EA3CBECAF10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E5BFA0F-6921-4D55-9E26-019D0F5D7422}" type="pres">
      <dgm:prSet presAssocID="{4990AD80-9547-406D-9755-4EA3CBECAF10}" presName="descendantText" presStyleLbl="alignAccFollowNode1" presStyleIdx="0" presStyleCnt="3">
        <dgm:presLayoutVars>
          <dgm:bulletEnabled val="1"/>
        </dgm:presLayoutVars>
      </dgm:prSet>
      <dgm:spPr/>
    </dgm:pt>
    <dgm:pt modelId="{04BFC9A4-4DAF-4E5F-9D12-22FFEFE0F11F}" type="pres">
      <dgm:prSet presAssocID="{8B63696D-6992-476F-A82C-26893460A3D4}" presName="sp" presStyleCnt="0"/>
      <dgm:spPr/>
    </dgm:pt>
    <dgm:pt modelId="{6DA69CFD-8187-4F25-BCDA-60D62B9A0BD7}" type="pres">
      <dgm:prSet presAssocID="{987A23D0-D6D1-499C-8745-2A2BE042FD47}" presName="linNode" presStyleCnt="0"/>
      <dgm:spPr/>
    </dgm:pt>
    <dgm:pt modelId="{79EBE31D-13A7-44AF-8C06-ED78CC35B07E}" type="pres">
      <dgm:prSet presAssocID="{987A23D0-D6D1-499C-8745-2A2BE042FD4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80C19F5-E566-4520-AC84-4237000B3F83}" type="pres">
      <dgm:prSet presAssocID="{987A23D0-D6D1-499C-8745-2A2BE042FD47}" presName="descendantText" presStyleLbl="alignAccFollowNode1" presStyleIdx="1" presStyleCnt="3">
        <dgm:presLayoutVars>
          <dgm:bulletEnabled val="1"/>
        </dgm:presLayoutVars>
      </dgm:prSet>
      <dgm:spPr/>
    </dgm:pt>
    <dgm:pt modelId="{4F52871E-915D-4740-86E3-E6177CAB53CD}" type="pres">
      <dgm:prSet presAssocID="{F090AA60-6714-4871-A096-C125B27B8052}" presName="sp" presStyleCnt="0"/>
      <dgm:spPr/>
    </dgm:pt>
    <dgm:pt modelId="{60B1E91F-D4B9-468C-ACD7-8C4374EA4B90}" type="pres">
      <dgm:prSet presAssocID="{3D2F0C16-9C2A-44A6-9AF0-4A4B7D87645D}" presName="linNode" presStyleCnt="0"/>
      <dgm:spPr/>
    </dgm:pt>
    <dgm:pt modelId="{2556B9B6-8BA1-4AF4-BB3F-CCEBBE8EA4B3}" type="pres">
      <dgm:prSet presAssocID="{3D2F0C16-9C2A-44A6-9AF0-4A4B7D87645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50542C8-0559-48D4-898A-A96B24E53291}" type="pres">
      <dgm:prSet presAssocID="{3D2F0C16-9C2A-44A6-9AF0-4A4B7D87645D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97794300-8BA5-4C8C-B762-247A2BE47C61}" srcId="{4990AD80-9547-406D-9755-4EA3CBECAF10}" destId="{355D5FFD-1F3C-4E43-8182-ABC0CF2D895A}" srcOrd="1" destOrd="0" parTransId="{600A4541-E972-4375-A627-D84A805CA033}" sibTransId="{0648B682-7C20-436F-95D6-F81A13D38616}"/>
    <dgm:cxn modelId="{E0028F10-1A51-4F18-9802-804D9CDDD2D5}" srcId="{A26EEB8D-1958-4000-8EA3-1B841226B111}" destId="{987A23D0-D6D1-499C-8745-2A2BE042FD47}" srcOrd="1" destOrd="0" parTransId="{19E1FCF1-DD54-4800-94E4-4D5D4C9496DA}" sibTransId="{F090AA60-6714-4871-A096-C125B27B8052}"/>
    <dgm:cxn modelId="{0A974826-17A6-43A0-BBB5-A9CA27C812C5}" srcId="{A26EEB8D-1958-4000-8EA3-1B841226B111}" destId="{4990AD80-9547-406D-9755-4EA3CBECAF10}" srcOrd="0" destOrd="0" parTransId="{AD869D37-22BB-47C1-8651-FCE419516512}" sibTransId="{8B63696D-6992-476F-A82C-26893460A3D4}"/>
    <dgm:cxn modelId="{11EF052B-4775-4D9C-9B29-5EA86FA2227E}" srcId="{987A23D0-D6D1-499C-8745-2A2BE042FD47}" destId="{1FD06C82-5FDF-4A03-B17D-6728E01DF0BA}" srcOrd="0" destOrd="0" parTransId="{80D40F13-EF9C-4C8B-A6B3-2F843F11C29E}" sibTransId="{124D941B-C034-4B04-B4E8-C0396A201583}"/>
    <dgm:cxn modelId="{A7CE322C-A40E-4236-A199-82EC24862F29}" type="presOf" srcId="{F20693A7-94B5-4BB5-9F3D-A9FAA37E40CD}" destId="{050542C8-0559-48D4-898A-A96B24E53291}" srcOrd="0" destOrd="1" presId="urn:microsoft.com/office/officeart/2005/8/layout/vList5"/>
    <dgm:cxn modelId="{CD603C40-ECEB-4924-941F-43A1D46F155A}" srcId="{3D2F0C16-9C2A-44A6-9AF0-4A4B7D87645D}" destId="{F20693A7-94B5-4BB5-9F3D-A9FAA37E40CD}" srcOrd="1" destOrd="0" parTransId="{01B9730D-78F3-4D1A-ACD0-4ECB65368830}" sibTransId="{2ED69A2D-C81D-4AF1-A510-DC2B2BFE8CD2}"/>
    <dgm:cxn modelId="{22C55961-FFD5-4C67-BC8F-0E4A4B49F0B2}" type="presOf" srcId="{BDEAA25A-C3CB-4546-A1A4-F3A606DBDC8E}" destId="{6E5BFA0F-6921-4D55-9E26-019D0F5D7422}" srcOrd="0" destOrd="2" presId="urn:microsoft.com/office/officeart/2005/8/layout/vList5"/>
    <dgm:cxn modelId="{BAEE0F47-8B78-4358-BBA5-C65982A819B6}" type="presOf" srcId="{4990AD80-9547-406D-9755-4EA3CBECAF10}" destId="{825B8D69-A8E8-49AB-91FA-8A9E38B05ABC}" srcOrd="0" destOrd="0" presId="urn:microsoft.com/office/officeart/2005/8/layout/vList5"/>
    <dgm:cxn modelId="{C61D9E4B-BADF-4BFD-8088-76555C66410C}" type="presOf" srcId="{3D2F0C16-9C2A-44A6-9AF0-4A4B7D87645D}" destId="{2556B9B6-8BA1-4AF4-BB3F-CCEBBE8EA4B3}" srcOrd="0" destOrd="0" presId="urn:microsoft.com/office/officeart/2005/8/layout/vList5"/>
    <dgm:cxn modelId="{098F8251-2619-46BF-A4F4-6CD3CBF46C84}" type="presOf" srcId="{987A23D0-D6D1-499C-8745-2A2BE042FD47}" destId="{79EBE31D-13A7-44AF-8C06-ED78CC35B07E}" srcOrd="0" destOrd="0" presId="urn:microsoft.com/office/officeart/2005/8/layout/vList5"/>
    <dgm:cxn modelId="{406AF056-56B1-4A10-9D83-215523663DB5}" type="presOf" srcId="{A26EEB8D-1958-4000-8EA3-1B841226B111}" destId="{203ACF83-9152-447C-83E5-1682DACFD823}" srcOrd="0" destOrd="0" presId="urn:microsoft.com/office/officeart/2005/8/layout/vList5"/>
    <dgm:cxn modelId="{0207AE7B-3E65-4874-8A1E-11B853EC6B43}" type="presOf" srcId="{756C6011-5C6E-4D19-BE85-AC13A945A6CA}" destId="{050542C8-0559-48D4-898A-A96B24E53291}" srcOrd="0" destOrd="2" presId="urn:microsoft.com/office/officeart/2005/8/layout/vList5"/>
    <dgm:cxn modelId="{E4A5377F-A298-4FEC-98C1-E1B9981A0B7D}" srcId="{4990AD80-9547-406D-9755-4EA3CBECAF10}" destId="{BB2866C6-AD12-478D-93CD-C4D9672CAEE5}" srcOrd="0" destOrd="0" parTransId="{FD736C0A-C686-4257-A92A-50D909E5F061}" sibTransId="{D64C3A0B-4F01-49CC-87F9-F15581AD8D93}"/>
    <dgm:cxn modelId="{BDD12382-0B87-4C9C-AF54-E026E832FE72}" type="presOf" srcId="{BB2866C6-AD12-478D-93CD-C4D9672CAEE5}" destId="{6E5BFA0F-6921-4D55-9E26-019D0F5D7422}" srcOrd="0" destOrd="0" presId="urn:microsoft.com/office/officeart/2005/8/layout/vList5"/>
    <dgm:cxn modelId="{AC9B10A3-6A79-4F33-847E-F11A2D35324E}" type="presOf" srcId="{8ED908B2-7A90-495D-A539-F95ABD5A862E}" destId="{050542C8-0559-48D4-898A-A96B24E53291}" srcOrd="0" destOrd="0" presId="urn:microsoft.com/office/officeart/2005/8/layout/vList5"/>
    <dgm:cxn modelId="{084B91AD-BF87-46B2-BE31-2EF033B4D9E2}" type="presOf" srcId="{355D5FFD-1F3C-4E43-8182-ABC0CF2D895A}" destId="{6E5BFA0F-6921-4D55-9E26-019D0F5D7422}" srcOrd="0" destOrd="1" presId="urn:microsoft.com/office/officeart/2005/8/layout/vList5"/>
    <dgm:cxn modelId="{82EB33C8-091C-413E-8316-2FFD3DD745A5}" srcId="{4990AD80-9547-406D-9755-4EA3CBECAF10}" destId="{BDEAA25A-C3CB-4546-A1A4-F3A606DBDC8E}" srcOrd="2" destOrd="0" parTransId="{27008C01-03CE-43C3-80C4-149AC4A04A0D}" sibTransId="{5214CBD7-D7C2-45F8-A4CA-777B85917A1A}"/>
    <dgm:cxn modelId="{6EAD7ECB-7A00-4A1C-9CA4-2F10C8179CDA}" srcId="{3D2F0C16-9C2A-44A6-9AF0-4A4B7D87645D}" destId="{756C6011-5C6E-4D19-BE85-AC13A945A6CA}" srcOrd="2" destOrd="0" parTransId="{3C5BB74A-4E0D-4358-AB13-DBA5FF91C007}" sibTransId="{76B3A7D8-ACD3-44CD-B62D-25E9926FA2D1}"/>
    <dgm:cxn modelId="{727575D5-0A9A-490D-8F5E-B6FF410CE4DA}" srcId="{A26EEB8D-1958-4000-8EA3-1B841226B111}" destId="{3D2F0C16-9C2A-44A6-9AF0-4A4B7D87645D}" srcOrd="2" destOrd="0" parTransId="{1884B81B-F448-4438-A010-29464B42EF08}" sibTransId="{18BBA998-61B8-422F-8B33-2BACDDCAEC4C}"/>
    <dgm:cxn modelId="{F2C0E8D5-8822-4DC4-A9F4-010E75A6E202}" srcId="{3D2F0C16-9C2A-44A6-9AF0-4A4B7D87645D}" destId="{8ED908B2-7A90-495D-A539-F95ABD5A862E}" srcOrd="0" destOrd="0" parTransId="{4B826A70-96A5-486C-8934-C2EAD7A30270}" sibTransId="{CF832787-D947-4764-B62D-11623BF8ED4B}"/>
    <dgm:cxn modelId="{6F60E1E0-F126-442F-8A12-8C1D7639D84E}" type="presOf" srcId="{1FD06C82-5FDF-4A03-B17D-6728E01DF0BA}" destId="{780C19F5-E566-4520-AC84-4237000B3F83}" srcOrd="0" destOrd="0" presId="urn:microsoft.com/office/officeart/2005/8/layout/vList5"/>
    <dgm:cxn modelId="{6C4EEAEB-3015-4C45-9EDD-7B79D8375950}" srcId="{4990AD80-9547-406D-9755-4EA3CBECAF10}" destId="{EC0A6878-082A-4A24-B086-5E2FB9DE5834}" srcOrd="3" destOrd="0" parTransId="{B9D5ACFB-FEEA-4533-B530-CF5EC19C66F0}" sibTransId="{8C01938D-C9ED-4F4D-9AD0-3FD5F25C4D72}"/>
    <dgm:cxn modelId="{5AB261F5-F5B3-4280-891E-16627019A6EE}" type="presOf" srcId="{EC0A6878-082A-4A24-B086-5E2FB9DE5834}" destId="{6E5BFA0F-6921-4D55-9E26-019D0F5D7422}" srcOrd="0" destOrd="3" presId="urn:microsoft.com/office/officeart/2005/8/layout/vList5"/>
    <dgm:cxn modelId="{3AF2C332-8BDF-461B-B098-F16001FEEF48}" type="presParOf" srcId="{203ACF83-9152-447C-83E5-1682DACFD823}" destId="{7BC2C003-EEA2-4CCD-85C7-AF39A03C7B9A}" srcOrd="0" destOrd="0" presId="urn:microsoft.com/office/officeart/2005/8/layout/vList5"/>
    <dgm:cxn modelId="{83986461-0120-4919-8C0B-E210195B96AD}" type="presParOf" srcId="{7BC2C003-EEA2-4CCD-85C7-AF39A03C7B9A}" destId="{825B8D69-A8E8-49AB-91FA-8A9E38B05ABC}" srcOrd="0" destOrd="0" presId="urn:microsoft.com/office/officeart/2005/8/layout/vList5"/>
    <dgm:cxn modelId="{10BB834B-BEEC-4F4D-B5FD-55BDC8E7F4AE}" type="presParOf" srcId="{7BC2C003-EEA2-4CCD-85C7-AF39A03C7B9A}" destId="{6E5BFA0F-6921-4D55-9E26-019D0F5D7422}" srcOrd="1" destOrd="0" presId="urn:microsoft.com/office/officeart/2005/8/layout/vList5"/>
    <dgm:cxn modelId="{03B413FC-0BD6-41B4-B4F0-0A49A2F5CEE9}" type="presParOf" srcId="{203ACF83-9152-447C-83E5-1682DACFD823}" destId="{04BFC9A4-4DAF-4E5F-9D12-22FFEFE0F11F}" srcOrd="1" destOrd="0" presId="urn:microsoft.com/office/officeart/2005/8/layout/vList5"/>
    <dgm:cxn modelId="{168AB638-F31C-4F7F-B769-7B919EE59FB3}" type="presParOf" srcId="{203ACF83-9152-447C-83E5-1682DACFD823}" destId="{6DA69CFD-8187-4F25-BCDA-60D62B9A0BD7}" srcOrd="2" destOrd="0" presId="urn:microsoft.com/office/officeart/2005/8/layout/vList5"/>
    <dgm:cxn modelId="{22A04614-56AA-4242-8AE4-7E78FB1A9B4C}" type="presParOf" srcId="{6DA69CFD-8187-4F25-BCDA-60D62B9A0BD7}" destId="{79EBE31D-13A7-44AF-8C06-ED78CC35B07E}" srcOrd="0" destOrd="0" presId="urn:microsoft.com/office/officeart/2005/8/layout/vList5"/>
    <dgm:cxn modelId="{CCFD8FEC-104E-432B-8E79-F7718DF14766}" type="presParOf" srcId="{6DA69CFD-8187-4F25-BCDA-60D62B9A0BD7}" destId="{780C19F5-E566-4520-AC84-4237000B3F83}" srcOrd="1" destOrd="0" presId="urn:microsoft.com/office/officeart/2005/8/layout/vList5"/>
    <dgm:cxn modelId="{C2458C48-1AD6-4AA4-81BB-134F4D4F62ED}" type="presParOf" srcId="{203ACF83-9152-447C-83E5-1682DACFD823}" destId="{4F52871E-915D-4740-86E3-E6177CAB53CD}" srcOrd="3" destOrd="0" presId="urn:microsoft.com/office/officeart/2005/8/layout/vList5"/>
    <dgm:cxn modelId="{4AC19019-FB4D-4174-ADC5-72B0B5203C42}" type="presParOf" srcId="{203ACF83-9152-447C-83E5-1682DACFD823}" destId="{60B1E91F-D4B9-468C-ACD7-8C4374EA4B90}" srcOrd="4" destOrd="0" presId="urn:microsoft.com/office/officeart/2005/8/layout/vList5"/>
    <dgm:cxn modelId="{51098130-C1C7-4B2B-BA99-DF0A95D6C7EC}" type="presParOf" srcId="{60B1E91F-D4B9-468C-ACD7-8C4374EA4B90}" destId="{2556B9B6-8BA1-4AF4-BB3F-CCEBBE8EA4B3}" srcOrd="0" destOrd="0" presId="urn:microsoft.com/office/officeart/2005/8/layout/vList5"/>
    <dgm:cxn modelId="{035BED8B-36DE-401A-9F8E-9283707FDFA1}" type="presParOf" srcId="{60B1E91F-D4B9-468C-ACD7-8C4374EA4B90}" destId="{050542C8-0559-48D4-898A-A96B24E5329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E31458-62F9-4A74-9866-B009B65C6738}">
      <dsp:nvSpPr>
        <dsp:cNvPr id="0" name=""/>
        <dsp:cNvSpPr/>
      </dsp:nvSpPr>
      <dsp:spPr>
        <a:xfrm rot="5400000">
          <a:off x="5897968" y="-2240852"/>
          <a:ext cx="1365327" cy="61935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Rester proche de la dernière version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Proche des </a:t>
          </a:r>
          <a:r>
            <a:rPr lang="fr-FR" sz="1500" kern="1200" dirty="0" err="1"/>
            <a:t>Feature</a:t>
          </a:r>
          <a:r>
            <a:rPr lang="fr-FR" sz="1500" kern="1200" dirty="0"/>
            <a:t> Pack Stack (FPS) et Support Pack Stack (SPS)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Solutions partenaires « clean </a:t>
          </a:r>
          <a:r>
            <a:rPr lang="fr-FR" sz="1500" kern="1200" dirty="0" err="1"/>
            <a:t>core</a:t>
          </a:r>
          <a:r>
            <a:rPr lang="fr-FR" sz="1500" kern="1200" dirty="0"/>
            <a:t> compliant »</a:t>
          </a:r>
        </a:p>
      </dsp:txBody>
      <dsp:txXfrm rot="-5400000">
        <a:off x="3483864" y="239902"/>
        <a:ext cx="6126886" cy="1232027"/>
      </dsp:txXfrm>
    </dsp:sp>
    <dsp:sp modelId="{3EE1A480-44D7-4B23-8516-7EA081FEAB60}">
      <dsp:nvSpPr>
        <dsp:cNvPr id="0" name=""/>
        <dsp:cNvSpPr/>
      </dsp:nvSpPr>
      <dsp:spPr>
        <a:xfrm>
          <a:off x="0" y="2585"/>
          <a:ext cx="3483864" cy="17066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Version du logiciel</a:t>
          </a:r>
        </a:p>
      </dsp:txBody>
      <dsp:txXfrm>
        <a:off x="83312" y="85897"/>
        <a:ext cx="3317240" cy="1540035"/>
      </dsp:txXfrm>
    </dsp:sp>
    <dsp:sp modelId="{71FAC3CC-ED63-4963-B731-A211A81224C9}">
      <dsp:nvSpPr>
        <dsp:cNvPr id="0" name=""/>
        <dsp:cNvSpPr/>
      </dsp:nvSpPr>
      <dsp:spPr>
        <a:xfrm rot="5400000">
          <a:off x="5897968" y="-448860"/>
          <a:ext cx="1365327" cy="61935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Extensions stables et mises à jour selon le modèle d'extensibilité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Uniquement des extensions utilisées et documentées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Respect des normes générales de qualité du code et des meilleures pratiques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Pas de duplication des fonctionnalités standard de SAP</a:t>
          </a:r>
        </a:p>
      </dsp:txBody>
      <dsp:txXfrm rot="-5400000">
        <a:off x="3483864" y="2031894"/>
        <a:ext cx="6126886" cy="1232027"/>
      </dsp:txXfrm>
    </dsp:sp>
    <dsp:sp modelId="{AC458F1B-A9DF-40F2-9AE8-A009FE3DE6E5}">
      <dsp:nvSpPr>
        <dsp:cNvPr id="0" name=""/>
        <dsp:cNvSpPr/>
      </dsp:nvSpPr>
      <dsp:spPr>
        <a:xfrm>
          <a:off x="0" y="1794577"/>
          <a:ext cx="3483864" cy="17066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Extensibilité</a:t>
          </a:r>
        </a:p>
      </dsp:txBody>
      <dsp:txXfrm>
        <a:off x="83312" y="1877889"/>
        <a:ext cx="3317240" cy="1540035"/>
      </dsp:txXfrm>
    </dsp:sp>
    <dsp:sp modelId="{9DC7C9E3-D693-4B46-9FA9-EADE043EEFE4}">
      <dsp:nvSpPr>
        <dsp:cNvPr id="0" name=""/>
        <dsp:cNvSpPr/>
      </dsp:nvSpPr>
      <dsp:spPr>
        <a:xfrm rot="5400000">
          <a:off x="5897968" y="1343131"/>
          <a:ext cx="1365327" cy="61935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Mise à jour d'interfaces stables
Capacités adéquates de surveillance et de résolution des erreurs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Uniquement des intégrations utilisées et documentées</a:t>
          </a:r>
        </a:p>
      </dsp:txBody>
      <dsp:txXfrm rot="-5400000">
        <a:off x="3483864" y="3823885"/>
        <a:ext cx="6126886" cy="1232027"/>
      </dsp:txXfrm>
    </dsp:sp>
    <dsp:sp modelId="{DAD5F686-697E-4035-9321-20A0CE9E2B95}">
      <dsp:nvSpPr>
        <dsp:cNvPr id="0" name=""/>
        <dsp:cNvSpPr/>
      </dsp:nvSpPr>
      <dsp:spPr>
        <a:xfrm>
          <a:off x="0" y="3586570"/>
          <a:ext cx="3483864" cy="17066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Intégration</a:t>
          </a:r>
        </a:p>
      </dsp:txBody>
      <dsp:txXfrm>
        <a:off x="83312" y="3669882"/>
        <a:ext cx="3317240" cy="15400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FA0F-6921-4D55-9E26-019D0F5D7422}">
      <dsp:nvSpPr>
        <dsp:cNvPr id="0" name=""/>
        <dsp:cNvSpPr/>
      </dsp:nvSpPr>
      <dsp:spPr>
        <a:xfrm rot="5400000">
          <a:off x="5897968" y="-2240852"/>
          <a:ext cx="1365327" cy="61935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Complète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Correcte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Utilisé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Pertinente</a:t>
          </a:r>
        </a:p>
      </dsp:txBody>
      <dsp:txXfrm rot="-5400000">
        <a:off x="3483864" y="239902"/>
        <a:ext cx="6126886" cy="1232027"/>
      </dsp:txXfrm>
    </dsp:sp>
    <dsp:sp modelId="{825B8D69-A8E8-49AB-91FA-8A9E38B05ABC}">
      <dsp:nvSpPr>
        <dsp:cNvPr id="0" name=""/>
        <dsp:cNvSpPr/>
      </dsp:nvSpPr>
      <dsp:spPr>
        <a:xfrm>
          <a:off x="0" y="2585"/>
          <a:ext cx="3483864" cy="17066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 dirty="0"/>
            <a:t>Données</a:t>
          </a:r>
        </a:p>
      </dsp:txBody>
      <dsp:txXfrm>
        <a:off x="83312" y="85897"/>
        <a:ext cx="3317240" cy="1540035"/>
      </dsp:txXfrm>
    </dsp:sp>
    <dsp:sp modelId="{780C19F5-E566-4520-AC84-4237000B3F83}">
      <dsp:nvSpPr>
        <dsp:cNvPr id="0" name=""/>
        <dsp:cNvSpPr/>
      </dsp:nvSpPr>
      <dsp:spPr>
        <a:xfrm rot="5400000">
          <a:off x="5897968" y="-448860"/>
          <a:ext cx="1365327" cy="61935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/>
            <a:t>Pas de processus incohérents ou inefficaces
Exploitation des meilleures pratiques recommandées par SAP</a:t>
          </a:r>
          <a:endParaRPr lang="fr-FR" sz="1300" kern="1200" dirty="0"/>
        </a:p>
      </dsp:txBody>
      <dsp:txXfrm rot="-5400000">
        <a:off x="3483864" y="2031894"/>
        <a:ext cx="6126886" cy="1232027"/>
      </dsp:txXfrm>
    </dsp:sp>
    <dsp:sp modelId="{79EBE31D-13A7-44AF-8C06-ED78CC35B07E}">
      <dsp:nvSpPr>
        <dsp:cNvPr id="0" name=""/>
        <dsp:cNvSpPr/>
      </dsp:nvSpPr>
      <dsp:spPr>
        <a:xfrm>
          <a:off x="0" y="1794577"/>
          <a:ext cx="3483864" cy="17066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 dirty="0"/>
            <a:t>Processus</a:t>
          </a:r>
        </a:p>
      </dsp:txBody>
      <dsp:txXfrm>
        <a:off x="83312" y="1877889"/>
        <a:ext cx="3317240" cy="1540035"/>
      </dsp:txXfrm>
    </dsp:sp>
    <dsp:sp modelId="{050542C8-0559-48D4-898A-A96B24E53291}">
      <dsp:nvSpPr>
        <dsp:cNvPr id="0" name=""/>
        <dsp:cNvSpPr/>
      </dsp:nvSpPr>
      <dsp:spPr>
        <a:xfrm rot="5400000">
          <a:off x="5897968" y="1343131"/>
          <a:ext cx="1365327" cy="61935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/>
            <a:t>Les opérations quotidiennes sont planifiées et exécutées régulièrement pour maintenir l'alignement sur les lignes directrices susmentionnées (par exemple, autorisations de sécurité, intégrations, données, etc.)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/>
            <a:t>Participation aux événements du cycle de vie tels que les mises à jour périodiques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/>
            <a:t>Respect des fenêtres de maintenance pré-approuvées</a:t>
          </a:r>
          <a:endParaRPr lang="fr-FR" sz="1300" kern="1200" dirty="0"/>
        </a:p>
      </dsp:txBody>
      <dsp:txXfrm rot="-5400000">
        <a:off x="3483864" y="3823885"/>
        <a:ext cx="6126886" cy="1232027"/>
      </dsp:txXfrm>
    </dsp:sp>
    <dsp:sp modelId="{2556B9B6-8BA1-4AF4-BB3F-CCEBBE8EA4B3}">
      <dsp:nvSpPr>
        <dsp:cNvPr id="0" name=""/>
        <dsp:cNvSpPr/>
      </dsp:nvSpPr>
      <dsp:spPr>
        <a:xfrm>
          <a:off x="0" y="3586570"/>
          <a:ext cx="3483864" cy="17066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 dirty="0"/>
            <a:t>Opérations</a:t>
          </a:r>
        </a:p>
      </dsp:txBody>
      <dsp:txXfrm>
        <a:off x="83312" y="3669882"/>
        <a:ext cx="3317240" cy="1540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56816-F709-4916-90D2-0E4D98B69E86}" type="datetimeFigureOut">
              <a:rPr lang="fr-FR" smtClean="0"/>
              <a:t>30/07/2024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863A0-70FC-4033-ACFD-A77D83B84C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9843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Phrase prononcée au lancement de la plateforme SCP.</a:t>
            </a:r>
          </a:p>
          <a:p>
            <a:r>
              <a:rPr lang="fr-FR" dirty="0"/>
              <a:t>A ce moment-là, garder le noyau propre voulait dire « Faites du standard et sinon, faites comme vous voulez/pouvez ».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863A0-70FC-4033-ACFD-A77D83B84C9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036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core</a:t>
            </a:r>
            <a:r>
              <a:rPr lang="fr-FR" dirty="0"/>
              <a:t> (ou Noyau) se décompose en 6 composants:</a:t>
            </a:r>
          </a:p>
          <a:p>
            <a:pPr marL="171450" indent="-171450">
              <a:buFontTx/>
              <a:buChar char="-"/>
            </a:pPr>
            <a:r>
              <a:rPr lang="fr-FR" dirty="0"/>
              <a:t>Version du logiciel</a:t>
            </a:r>
          </a:p>
          <a:p>
            <a:pPr marL="171450" indent="-171450">
              <a:buFontTx/>
              <a:buChar char="-"/>
            </a:pPr>
            <a:r>
              <a:rPr lang="fr-FR" dirty="0"/>
              <a:t>Extensibilité -&gt; Fonctionnalité ajoutée au standard</a:t>
            </a:r>
          </a:p>
          <a:p>
            <a:pPr marL="171450" indent="-171450">
              <a:buFontTx/>
              <a:buChar char="-"/>
            </a:pPr>
            <a:r>
              <a:rPr lang="fr-FR" dirty="0"/>
              <a:t>Intégration -&gt; Communication extensions/standard ou /solutions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863A0-70FC-4033-ACFD-A77D83B84C9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7812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Données</a:t>
            </a:r>
          </a:p>
          <a:p>
            <a:pPr marL="171450" indent="-171450">
              <a:buFontTx/>
              <a:buChar char="-"/>
            </a:pPr>
            <a:r>
              <a:rPr lang="fr-FR" dirty="0"/>
              <a:t>Processus -&gt; La série d’actions/mesures qui couvrent l’expérience E2E</a:t>
            </a:r>
          </a:p>
          <a:p>
            <a:pPr marL="171450" indent="-171450">
              <a:buFontTx/>
              <a:buChar char="-"/>
            </a:pPr>
            <a:r>
              <a:rPr lang="fr-FR" dirty="0"/>
              <a:t>Opérations -&gt; Gouvernance (gestion infra), gestion MAJ, surveillance &amp; maintenance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863A0-70FC-4033-ACFD-A77D83B84C9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177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jpeg"/><Relationship Id="rId26" Type="http://schemas.openxmlformats.org/officeDocument/2006/relationships/image" Target="../media/image31.png"/><Relationship Id="rId3" Type="http://schemas.openxmlformats.org/officeDocument/2006/relationships/image" Target="../media/image8.jpeg"/><Relationship Id="rId21" Type="http://schemas.openxmlformats.org/officeDocument/2006/relationships/image" Target="../media/image26.png"/><Relationship Id="rId34" Type="http://schemas.openxmlformats.org/officeDocument/2006/relationships/image" Target="../media/image39.jp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17" Type="http://schemas.openxmlformats.org/officeDocument/2006/relationships/image" Target="../media/image22.jpeg"/><Relationship Id="rId25" Type="http://schemas.openxmlformats.org/officeDocument/2006/relationships/image" Target="../media/image30.png"/><Relationship Id="rId33" Type="http://schemas.openxmlformats.org/officeDocument/2006/relationships/image" Target="../media/image38.jpe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8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'ATELIER"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6">
            <a:extLst>
              <a:ext uri="{FF2B5EF4-FFF2-40B4-BE49-F238E27FC236}">
                <a16:creationId xmlns:a16="http://schemas.microsoft.com/office/drawing/2014/main" id="{09475798-8736-FAAC-142B-DCB7371F79F8}"/>
              </a:ext>
            </a:extLst>
          </p:cNvPr>
          <p:cNvGrpSpPr/>
          <p:nvPr userDrawn="1"/>
        </p:nvGrpSpPr>
        <p:grpSpPr>
          <a:xfrm>
            <a:off x="0" y="6675450"/>
            <a:ext cx="6448926" cy="182550"/>
            <a:chOff x="0" y="0"/>
            <a:chExt cx="2408296" cy="76045"/>
          </a:xfrm>
          <a:solidFill>
            <a:schemeClr val="bg1"/>
          </a:solidFill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65F672B0-187A-927C-61F4-E6B4767D4AC2}"/>
                </a:ext>
              </a:extLst>
            </p:cNvPr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8A5D3329-728A-F2BF-AC17-86C52CFE0EB3}"/>
                </a:ext>
              </a:extLst>
            </p:cNvPr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3" name="Freeform 2">
            <a:extLst>
              <a:ext uri="{FF2B5EF4-FFF2-40B4-BE49-F238E27FC236}">
                <a16:creationId xmlns:a16="http://schemas.microsoft.com/office/drawing/2014/main" id="{15CCFAA7-5EE5-7D06-7C9B-785BFE12A1E5}"/>
              </a:ext>
            </a:extLst>
          </p:cNvPr>
          <p:cNvSpPr/>
          <p:nvPr userDrawn="1"/>
        </p:nvSpPr>
        <p:spPr>
          <a:xfrm>
            <a:off x="7676942" y="2454442"/>
            <a:ext cx="6207500" cy="5558590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4" name="Freeform 3">
            <a:extLst>
              <a:ext uri="{FF2B5EF4-FFF2-40B4-BE49-F238E27FC236}">
                <a16:creationId xmlns:a16="http://schemas.microsoft.com/office/drawing/2014/main" id="{43183006-305B-F844-CC0F-70E1939E01B3}"/>
              </a:ext>
            </a:extLst>
          </p:cNvPr>
          <p:cNvSpPr/>
          <p:nvPr userDrawn="1"/>
        </p:nvSpPr>
        <p:spPr>
          <a:xfrm>
            <a:off x="-2210956" y="-733926"/>
            <a:ext cx="4540959" cy="2989651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25BCC17E-162B-CA47-5732-B2C4ABD33B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0003" y="2347186"/>
            <a:ext cx="6654215" cy="92333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  <a:latin typeface="Poppins Bold" panose="020B0604020202020204"/>
              </a:defRPr>
            </a:lvl1pPr>
          </a:lstStyle>
          <a:p>
            <a:pPr lvl="0"/>
            <a:r>
              <a:rPr lang="fr-FR"/>
              <a:t>Titre de l’atelier</a:t>
            </a:r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327AB9CE-1998-0A85-120B-0CB39CC71B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30003" y="4109457"/>
            <a:ext cx="5932488" cy="5175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Poppins Bold" panose="020B0604020202020204"/>
              </a:defRPr>
            </a:lvl1pPr>
          </a:lstStyle>
          <a:p>
            <a:pPr lvl="0"/>
            <a:r>
              <a:rPr lang="fr-FR"/>
              <a:t>Nom des présentateurs</a:t>
            </a:r>
          </a:p>
        </p:txBody>
      </p:sp>
      <p:pic>
        <p:nvPicPr>
          <p:cNvPr id="7" name="Image 6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F69DE165-1B88-C283-D64B-CC3CCC2C2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8" b="33421"/>
          <a:stretch/>
        </p:blipFill>
        <p:spPr>
          <a:xfrm>
            <a:off x="10054887" y="226423"/>
            <a:ext cx="1893273" cy="86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8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erciements"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0">
            <a:extLst>
              <a:ext uri="{FF2B5EF4-FFF2-40B4-BE49-F238E27FC236}">
                <a16:creationId xmlns:a16="http://schemas.microsoft.com/office/drawing/2014/main" id="{A795A43D-1EA4-7D99-E293-E056E485577C}"/>
              </a:ext>
            </a:extLst>
          </p:cNvPr>
          <p:cNvSpPr/>
          <p:nvPr userDrawn="1"/>
        </p:nvSpPr>
        <p:spPr>
          <a:xfrm flipH="1">
            <a:off x="-2689497" y="445168"/>
            <a:ext cx="7454002" cy="6148137"/>
          </a:xfrm>
          <a:custGeom>
            <a:avLst/>
            <a:gdLst/>
            <a:ahLst/>
            <a:cxnLst/>
            <a:rect l="l" t="t" r="r" b="b"/>
            <a:pathLst>
              <a:path w="9143383" h="7431077">
                <a:moveTo>
                  <a:pt x="9143383" y="0"/>
                </a:moveTo>
                <a:lnTo>
                  <a:pt x="0" y="0"/>
                </a:lnTo>
                <a:lnTo>
                  <a:pt x="0" y="7431076"/>
                </a:lnTo>
                <a:lnTo>
                  <a:pt x="9143383" y="7431076"/>
                </a:lnTo>
                <a:lnTo>
                  <a:pt x="91433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AutoShape 9">
            <a:extLst>
              <a:ext uri="{FF2B5EF4-FFF2-40B4-BE49-F238E27FC236}">
                <a16:creationId xmlns:a16="http://schemas.microsoft.com/office/drawing/2014/main" id="{073BD9C1-AEB9-52FE-9609-C33CBD513529}"/>
              </a:ext>
            </a:extLst>
          </p:cNvPr>
          <p:cNvSpPr/>
          <p:nvPr userDrawn="1"/>
        </p:nvSpPr>
        <p:spPr>
          <a:xfrm>
            <a:off x="1382629" y="589385"/>
            <a:ext cx="8484182" cy="37632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CAD481E-0F7F-5741-5E9C-383E88F0FF6C}"/>
              </a:ext>
            </a:extLst>
          </p:cNvPr>
          <p:cNvSpPr txBox="1"/>
          <p:nvPr userDrawn="1"/>
        </p:nvSpPr>
        <p:spPr>
          <a:xfrm>
            <a:off x="4848726" y="2786359"/>
            <a:ext cx="5960645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Merci pour </a:t>
            </a:r>
            <a:r>
              <a:rPr lang="en-US" sz="5599" err="1">
                <a:solidFill>
                  <a:srgbClr val="FFFFFF"/>
                </a:solidFill>
                <a:latin typeface="Poppins Bold"/>
              </a:rPr>
              <a:t>votre</a:t>
            </a:r>
            <a:r>
              <a:rPr lang="en-US" sz="5599">
                <a:solidFill>
                  <a:srgbClr val="FFFFFF"/>
                </a:solidFill>
                <a:latin typeface="Poppins Bold"/>
              </a:rPr>
              <a:t> attention.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7C7073-D169-288D-859E-B168B326321D}"/>
              </a:ext>
            </a:extLst>
          </p:cNvPr>
          <p:cNvSpPr txBox="1"/>
          <p:nvPr userDrawn="1"/>
        </p:nvSpPr>
        <p:spPr>
          <a:xfrm>
            <a:off x="4439653" y="5173863"/>
            <a:ext cx="6369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0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Passez un agréable SAP PARTNER DAY aux côtés de vos consultants STMS.</a:t>
            </a:r>
          </a:p>
        </p:txBody>
      </p:sp>
      <p:pic>
        <p:nvPicPr>
          <p:cNvPr id="3" name="Image 2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7FCC1A44-CB4F-FA54-FC93-94EFCE0B5E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8" b="33421"/>
          <a:stretch/>
        </p:blipFill>
        <p:spPr>
          <a:xfrm>
            <a:off x="10054887" y="226423"/>
            <a:ext cx="1893273" cy="86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9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des clients prés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DB831AD2-A2E2-B675-EB9A-59755FD7CDA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06141846"/>
              </p:ext>
            </p:extLst>
          </p:nvPr>
        </p:nvGraphicFramePr>
        <p:xfrm>
          <a:off x="0" y="0"/>
          <a:ext cx="12192000" cy="6857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3571932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91451998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7763515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8798969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36620044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5370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444012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47464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295557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99794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43100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876784"/>
                  </a:ext>
                </a:extLst>
              </a:tr>
            </a:tbl>
          </a:graphicData>
        </a:graphic>
      </p:graphicFrame>
      <p:pic>
        <p:nvPicPr>
          <p:cNvPr id="25" name="Image 24" descr="Une image contenant Caractère coloré, Graphique, astronomie, créativité&#10;&#10;Description générée automatiquement">
            <a:extLst>
              <a:ext uri="{FF2B5EF4-FFF2-40B4-BE49-F238E27FC236}">
                <a16:creationId xmlns:a16="http://schemas.microsoft.com/office/drawing/2014/main" id="{868DDB4A-44BB-CD6D-9C31-6A9A96BE0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612" y="4077469"/>
            <a:ext cx="2271222" cy="488435"/>
          </a:xfrm>
          <a:prstGeom prst="rect">
            <a:avLst/>
          </a:prstGeom>
        </p:spPr>
      </p:pic>
      <p:pic>
        <p:nvPicPr>
          <p:cNvPr id="27" name="Image 26" descr="Une image contenant texte, logo, Police, Marque&#10;&#10;Description générée automatiquement">
            <a:extLst>
              <a:ext uri="{FF2B5EF4-FFF2-40B4-BE49-F238E27FC236}">
                <a16:creationId xmlns:a16="http://schemas.microsoft.com/office/drawing/2014/main" id="{ADE09F4A-8BB2-3975-A24C-2DB5C22BD0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22" y="4092111"/>
            <a:ext cx="1973860" cy="603789"/>
          </a:xfrm>
          <a:prstGeom prst="rect">
            <a:avLst/>
          </a:prstGeom>
        </p:spPr>
      </p:pic>
      <p:pic>
        <p:nvPicPr>
          <p:cNvPr id="29" name="Image 28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812BD1D1-D698-F46B-1617-E84269428E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63" y="2303276"/>
            <a:ext cx="1971073" cy="365727"/>
          </a:xfrm>
          <a:prstGeom prst="rect">
            <a:avLst/>
          </a:prstGeom>
        </p:spPr>
      </p:pic>
      <p:pic>
        <p:nvPicPr>
          <p:cNvPr id="31" name="Image 30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85A81B98-4859-0FF7-83E3-D370B4E5CF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75" y="1006583"/>
            <a:ext cx="1666429" cy="873546"/>
          </a:xfrm>
          <a:prstGeom prst="rect">
            <a:avLst/>
          </a:prstGeom>
        </p:spPr>
      </p:pic>
      <p:pic>
        <p:nvPicPr>
          <p:cNvPr id="33" name="Image 32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FB370CA4-DECE-DAB6-AC21-8F8FF86C967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350" y="5913181"/>
            <a:ext cx="888940" cy="882306"/>
          </a:xfrm>
          <a:prstGeom prst="rect">
            <a:avLst/>
          </a:prstGeom>
        </p:spPr>
      </p:pic>
      <p:pic>
        <p:nvPicPr>
          <p:cNvPr id="35" name="Image 34" descr="Une image contenant Police, logo, texte, Graphique&#10;&#10;Description générée automatiquement">
            <a:extLst>
              <a:ext uri="{FF2B5EF4-FFF2-40B4-BE49-F238E27FC236}">
                <a16:creationId xmlns:a16="http://schemas.microsoft.com/office/drawing/2014/main" id="{A1DC6850-F8EA-5C81-BEE4-975665F83A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91" b="30957"/>
          <a:stretch/>
        </p:blipFill>
        <p:spPr>
          <a:xfrm>
            <a:off x="2601546" y="4913681"/>
            <a:ext cx="1986761" cy="853357"/>
          </a:xfrm>
          <a:prstGeom prst="rect">
            <a:avLst/>
          </a:prstGeom>
        </p:spPr>
      </p:pic>
      <p:pic>
        <p:nvPicPr>
          <p:cNvPr id="37" name="Image 36" descr="Une image contenant Police, Graphique, graphisme, logo&#10;&#10;Description générée automatiquement">
            <a:extLst>
              <a:ext uri="{FF2B5EF4-FFF2-40B4-BE49-F238E27FC236}">
                <a16:creationId xmlns:a16="http://schemas.microsoft.com/office/drawing/2014/main" id="{FD8B2C7F-6C6E-6F89-01EF-5BA7741875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388" y="1066228"/>
            <a:ext cx="1783537" cy="864745"/>
          </a:xfrm>
          <a:prstGeom prst="rect">
            <a:avLst/>
          </a:prstGeom>
        </p:spPr>
      </p:pic>
      <p:pic>
        <p:nvPicPr>
          <p:cNvPr id="39" name="Image 38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58BAB82C-B096-7833-758C-7B58025A602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808" y="4092111"/>
            <a:ext cx="2134859" cy="555397"/>
          </a:xfrm>
          <a:prstGeom prst="rect">
            <a:avLst/>
          </a:prstGeom>
        </p:spPr>
      </p:pic>
      <p:pic>
        <p:nvPicPr>
          <p:cNvPr id="41" name="Image 40" descr="Une image contenant Police, Graphique&#10;&#10;Description générée automatiquement">
            <a:extLst>
              <a:ext uri="{FF2B5EF4-FFF2-40B4-BE49-F238E27FC236}">
                <a16:creationId xmlns:a16="http://schemas.microsoft.com/office/drawing/2014/main" id="{524BE337-B6DD-9AC7-F93D-10C5B40E882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164" y="4997312"/>
            <a:ext cx="2058290" cy="686097"/>
          </a:xfrm>
          <a:prstGeom prst="rect">
            <a:avLst/>
          </a:prstGeom>
        </p:spPr>
      </p:pic>
      <p:pic>
        <p:nvPicPr>
          <p:cNvPr id="43" name="Image 42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E88C0302-5C04-6A66-B789-1B017C8B0E0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456" y="3173356"/>
            <a:ext cx="2307828" cy="511287"/>
          </a:xfrm>
          <a:prstGeom prst="rect">
            <a:avLst/>
          </a:prstGeom>
        </p:spPr>
      </p:pic>
      <p:pic>
        <p:nvPicPr>
          <p:cNvPr id="45" name="Image 4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CD874740-6DB7-0230-1DE7-6AC164DDF38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27" y="217632"/>
            <a:ext cx="2224028" cy="603789"/>
          </a:xfrm>
          <a:prstGeom prst="rect">
            <a:avLst/>
          </a:prstGeom>
        </p:spPr>
      </p:pic>
      <p:pic>
        <p:nvPicPr>
          <p:cNvPr id="47" name="Image 46" descr="Une image contenant texte, Police, Bleu électrique, logo&#10;&#10;Description générée automatiquement">
            <a:extLst>
              <a:ext uri="{FF2B5EF4-FFF2-40B4-BE49-F238E27FC236}">
                <a16:creationId xmlns:a16="http://schemas.microsoft.com/office/drawing/2014/main" id="{174F47FB-91F7-1046-D095-9C1D63AF277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2" y="2107786"/>
            <a:ext cx="2165159" cy="658103"/>
          </a:xfrm>
          <a:prstGeom prst="rect">
            <a:avLst/>
          </a:prstGeom>
        </p:spPr>
      </p:pic>
      <p:pic>
        <p:nvPicPr>
          <p:cNvPr id="49" name="Image 48" descr="Une image contenant logo, Police, Graphique, conception&#10;&#10;Description générée automatiquement">
            <a:extLst>
              <a:ext uri="{FF2B5EF4-FFF2-40B4-BE49-F238E27FC236}">
                <a16:creationId xmlns:a16="http://schemas.microsoft.com/office/drawing/2014/main" id="{4B547B2E-6F83-1223-780C-C0509DC50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5" t="27877" r="11553" b="29370"/>
          <a:stretch/>
        </p:blipFill>
        <p:spPr>
          <a:xfrm>
            <a:off x="212664" y="5959686"/>
            <a:ext cx="2085174" cy="789296"/>
          </a:xfrm>
          <a:prstGeom prst="rect">
            <a:avLst/>
          </a:prstGeom>
        </p:spPr>
      </p:pic>
      <p:pic>
        <p:nvPicPr>
          <p:cNvPr id="51" name="Image 50" descr="Une image contenant texte, Graphique, Police, graphisme&#10;&#10;Description générée automatiquement">
            <a:extLst>
              <a:ext uri="{FF2B5EF4-FFF2-40B4-BE49-F238E27FC236}">
                <a16:creationId xmlns:a16="http://schemas.microsoft.com/office/drawing/2014/main" id="{C58D2001-91B8-BF5D-3FB3-63E2911CC6D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31" y="5976946"/>
            <a:ext cx="2650819" cy="754775"/>
          </a:xfrm>
          <a:prstGeom prst="rect">
            <a:avLst/>
          </a:prstGeom>
        </p:spPr>
      </p:pic>
      <p:pic>
        <p:nvPicPr>
          <p:cNvPr id="53" name="Image 52" descr="Une image contenant Graphique, Police, symbole, logo&#10;&#10;Description générée automatiquement">
            <a:extLst>
              <a:ext uri="{FF2B5EF4-FFF2-40B4-BE49-F238E27FC236}">
                <a16:creationId xmlns:a16="http://schemas.microsoft.com/office/drawing/2014/main" id="{CD6EE29C-AC6D-AA01-69BF-EC1A3C1C4B7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549" y="983665"/>
            <a:ext cx="1091901" cy="931654"/>
          </a:xfrm>
          <a:prstGeom prst="rect">
            <a:avLst/>
          </a:prstGeom>
        </p:spPr>
      </p:pic>
      <p:pic>
        <p:nvPicPr>
          <p:cNvPr id="55" name="Image 54" descr="Une image contenant symbole, logo, texte, Police&#10;&#10;Description générée automatiquement">
            <a:extLst>
              <a:ext uri="{FF2B5EF4-FFF2-40B4-BE49-F238E27FC236}">
                <a16:creationId xmlns:a16="http://schemas.microsoft.com/office/drawing/2014/main" id="{F065F26E-D44F-2DF8-D364-CAB67C28DC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0" t="16920" r="28390" b="33477"/>
          <a:stretch/>
        </p:blipFill>
        <p:spPr>
          <a:xfrm>
            <a:off x="631408" y="96481"/>
            <a:ext cx="1247686" cy="826612"/>
          </a:xfrm>
          <a:prstGeom prst="rect">
            <a:avLst/>
          </a:prstGeom>
        </p:spPr>
      </p:pic>
      <p:pic>
        <p:nvPicPr>
          <p:cNvPr id="57" name="Image 56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76A5A0A2-ABCD-C299-15E8-DF3B9739F42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13" y="3079370"/>
            <a:ext cx="2167430" cy="688159"/>
          </a:xfrm>
          <a:prstGeom prst="rect">
            <a:avLst/>
          </a:prstGeom>
        </p:spPr>
      </p:pic>
      <p:pic>
        <p:nvPicPr>
          <p:cNvPr id="59" name="Image 58" descr="Une image contenant symbole, Graphique, Police, logo&#10;&#10;Description générée automatiquement">
            <a:extLst>
              <a:ext uri="{FF2B5EF4-FFF2-40B4-BE49-F238E27FC236}">
                <a16:creationId xmlns:a16="http://schemas.microsoft.com/office/drawing/2014/main" id="{0494C546-2F48-699E-3715-9D5100A312E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244" y="6004211"/>
            <a:ext cx="1636377" cy="686097"/>
          </a:xfrm>
          <a:prstGeom prst="rect">
            <a:avLst/>
          </a:prstGeom>
        </p:spPr>
      </p:pic>
      <p:pic>
        <p:nvPicPr>
          <p:cNvPr id="61" name="Image 60" descr="Une image contenant Police, Graphique, graphisme, texte&#10;&#10;Description générée automatiquement">
            <a:extLst>
              <a:ext uri="{FF2B5EF4-FFF2-40B4-BE49-F238E27FC236}">
                <a16:creationId xmlns:a16="http://schemas.microsoft.com/office/drawing/2014/main" id="{73182518-3735-EC9B-EC59-4FB35B7BEC29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806" y="261802"/>
            <a:ext cx="2224028" cy="542624"/>
          </a:xfrm>
          <a:prstGeom prst="rect">
            <a:avLst/>
          </a:prstGeom>
        </p:spPr>
      </p:pic>
      <p:pic>
        <p:nvPicPr>
          <p:cNvPr id="63" name="Image 62" descr="Une image contenant texte, logo, Police, Graphique&#10;&#10;Description générée automatiquement">
            <a:extLst>
              <a:ext uri="{FF2B5EF4-FFF2-40B4-BE49-F238E27FC236}">
                <a16:creationId xmlns:a16="http://schemas.microsoft.com/office/drawing/2014/main" id="{477AFFA5-6193-BC3E-6663-9B1688804BF2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62" y="2993139"/>
            <a:ext cx="716749" cy="871722"/>
          </a:xfrm>
          <a:prstGeom prst="rect">
            <a:avLst/>
          </a:prstGeom>
        </p:spPr>
      </p:pic>
      <p:pic>
        <p:nvPicPr>
          <p:cNvPr id="65" name="Image 64" descr="Une image contenant capture d’écran, Graphique, conception, Police&#10;&#10;Description générée automatiquement">
            <a:extLst>
              <a:ext uri="{FF2B5EF4-FFF2-40B4-BE49-F238E27FC236}">
                <a16:creationId xmlns:a16="http://schemas.microsoft.com/office/drawing/2014/main" id="{9B018F25-7C1B-CC98-99F6-3899BBB2450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439" y="2070881"/>
            <a:ext cx="1302762" cy="754775"/>
          </a:xfrm>
          <a:prstGeom prst="rect">
            <a:avLst/>
          </a:prstGeom>
        </p:spPr>
      </p:pic>
      <p:pic>
        <p:nvPicPr>
          <p:cNvPr id="67" name="Image 66" descr="Une image contenant texte, logo, Graphique, Police&#10;&#10;Description générée automatiquement">
            <a:extLst>
              <a:ext uri="{FF2B5EF4-FFF2-40B4-BE49-F238E27FC236}">
                <a16:creationId xmlns:a16="http://schemas.microsoft.com/office/drawing/2014/main" id="{772C5CB3-7157-3589-18E6-A49A0A7C0040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102" y="2905577"/>
            <a:ext cx="1134275" cy="1063809"/>
          </a:xfrm>
          <a:prstGeom prst="rect">
            <a:avLst/>
          </a:prstGeom>
        </p:spPr>
      </p:pic>
      <p:pic>
        <p:nvPicPr>
          <p:cNvPr id="69" name="Image 68" descr="Une image contenant Graphique, capture d’écran, cercle, logo&#10;&#10;Description générée automatiquement">
            <a:extLst>
              <a:ext uri="{FF2B5EF4-FFF2-40B4-BE49-F238E27FC236}">
                <a16:creationId xmlns:a16="http://schemas.microsoft.com/office/drawing/2014/main" id="{7F5E7766-5442-5E92-BE17-D987AC78D88A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907" y="167692"/>
            <a:ext cx="1828804" cy="587503"/>
          </a:xfrm>
          <a:prstGeom prst="rect">
            <a:avLst/>
          </a:prstGeom>
        </p:spPr>
      </p:pic>
      <p:pic>
        <p:nvPicPr>
          <p:cNvPr id="71" name="Image 70" descr="Une image contenant Graphique, Police, graphisme, capture d’écran&#10;&#10;Description générée automatiquement">
            <a:extLst>
              <a:ext uri="{FF2B5EF4-FFF2-40B4-BE49-F238E27FC236}">
                <a16:creationId xmlns:a16="http://schemas.microsoft.com/office/drawing/2014/main" id="{389FBBAF-9014-D269-01E8-0B498E586690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835" y="2114797"/>
            <a:ext cx="1981785" cy="644080"/>
          </a:xfrm>
          <a:prstGeom prst="rect">
            <a:avLst/>
          </a:prstGeom>
        </p:spPr>
      </p:pic>
      <p:pic>
        <p:nvPicPr>
          <p:cNvPr id="73" name="Image 72" descr="Une image contenant Graphique, Police, texte, logo&#10;&#10;Description générée automatiquement">
            <a:extLst>
              <a:ext uri="{FF2B5EF4-FFF2-40B4-BE49-F238E27FC236}">
                <a16:creationId xmlns:a16="http://schemas.microsoft.com/office/drawing/2014/main" id="{8F14C5C8-1769-3BCC-F49F-17A56FCF2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5" t="13391" r="12958" b="12540"/>
          <a:stretch/>
        </p:blipFill>
        <p:spPr>
          <a:xfrm>
            <a:off x="2856345" y="5937762"/>
            <a:ext cx="1542687" cy="807658"/>
          </a:xfrm>
          <a:prstGeom prst="rect">
            <a:avLst/>
          </a:prstGeom>
        </p:spPr>
      </p:pic>
      <p:pic>
        <p:nvPicPr>
          <p:cNvPr id="75" name="Image 74" descr="Une image contenant symbole, logo, clipart, conception&#10;&#10;Description générée automatiquement">
            <a:extLst>
              <a:ext uri="{FF2B5EF4-FFF2-40B4-BE49-F238E27FC236}">
                <a16:creationId xmlns:a16="http://schemas.microsoft.com/office/drawing/2014/main" id="{EFDB4603-FAA9-CBF4-68D1-D88BFE17FBD8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039" y="4759299"/>
            <a:ext cx="622234" cy="924110"/>
          </a:xfrm>
          <a:prstGeom prst="rect">
            <a:avLst/>
          </a:prstGeom>
        </p:spPr>
      </p:pic>
      <p:pic>
        <p:nvPicPr>
          <p:cNvPr id="77" name="Image 76" descr="Une image contenant Graphique, Police, graphisme, logo&#10;&#10;Description générée automatiquement">
            <a:extLst>
              <a:ext uri="{FF2B5EF4-FFF2-40B4-BE49-F238E27FC236}">
                <a16:creationId xmlns:a16="http://schemas.microsoft.com/office/drawing/2014/main" id="{E9FF5BA8-E2F8-2071-39A8-7ACBD2C25E63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02" y="1270452"/>
            <a:ext cx="1971073" cy="422372"/>
          </a:xfrm>
          <a:prstGeom prst="rect">
            <a:avLst/>
          </a:prstGeom>
        </p:spPr>
      </p:pic>
      <p:pic>
        <p:nvPicPr>
          <p:cNvPr id="79" name="Image 78" descr="Une image contenant logo, Police, cercle, symbole&#10;&#10;Description générée automatiquement">
            <a:extLst>
              <a:ext uri="{FF2B5EF4-FFF2-40B4-BE49-F238E27FC236}">
                <a16:creationId xmlns:a16="http://schemas.microsoft.com/office/drawing/2014/main" id="{FF373A45-4904-9541-2C98-7AFDD5BC185B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36" y="1982981"/>
            <a:ext cx="921614" cy="921614"/>
          </a:xfrm>
          <a:prstGeom prst="rect">
            <a:avLst/>
          </a:prstGeom>
        </p:spPr>
      </p:pic>
      <p:pic>
        <p:nvPicPr>
          <p:cNvPr id="81" name="Image 80" descr="Une image contenant Police, Graphique, graphisme, texte&#10;&#10;Description générée automatiquement">
            <a:extLst>
              <a:ext uri="{FF2B5EF4-FFF2-40B4-BE49-F238E27FC236}">
                <a16:creationId xmlns:a16="http://schemas.microsoft.com/office/drawing/2014/main" id="{708B6FBF-A1C7-D287-603A-008A6F44862C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53" y="200637"/>
            <a:ext cx="2103767" cy="618873"/>
          </a:xfrm>
          <a:prstGeom prst="rect">
            <a:avLst/>
          </a:prstGeom>
        </p:spPr>
      </p:pic>
      <p:pic>
        <p:nvPicPr>
          <p:cNvPr id="83" name="Image 82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504451BB-6495-DE39-0052-9E677675019F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473" y="5158151"/>
            <a:ext cx="2273972" cy="486691"/>
          </a:xfrm>
          <a:prstGeom prst="rect">
            <a:avLst/>
          </a:prstGeom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58C6242E-1486-F9E4-FAA1-E9F1C11E2490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392" y="3316793"/>
            <a:ext cx="2052890" cy="241375"/>
          </a:xfrm>
          <a:prstGeom prst="rect">
            <a:avLst/>
          </a:prstGeom>
        </p:spPr>
      </p:pic>
      <p:pic>
        <p:nvPicPr>
          <p:cNvPr id="3" name="Image 2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7B69E2DA-ADAF-A280-97D1-9359AC6A5380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43" y="1050927"/>
            <a:ext cx="1789956" cy="873546"/>
          </a:xfrm>
          <a:prstGeom prst="rect">
            <a:avLst/>
          </a:prstGeom>
        </p:spPr>
      </p:pic>
      <p:pic>
        <p:nvPicPr>
          <p:cNvPr id="4" name="Image 3" descr="Une image contenant logo, Police, Graphique, texte&#10;&#10;Description générée automatiquement">
            <a:extLst>
              <a:ext uri="{FF2B5EF4-FFF2-40B4-BE49-F238E27FC236}">
                <a16:creationId xmlns:a16="http://schemas.microsoft.com/office/drawing/2014/main" id="{D543B1CB-DCB7-9B2D-47EC-11910D0BA7D4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27" y="4930848"/>
            <a:ext cx="1773178" cy="88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32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ésentate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DCF85CD4-83B1-9CAE-22A7-84F9A78F001F}"/>
              </a:ext>
            </a:extLst>
          </p:cNvPr>
          <p:cNvGrpSpPr/>
          <p:nvPr userDrawn="1"/>
        </p:nvGrpSpPr>
        <p:grpSpPr>
          <a:xfrm>
            <a:off x="7531768" y="0"/>
            <a:ext cx="4660232" cy="6858000"/>
            <a:chOff x="0" y="0"/>
            <a:chExt cx="2037011" cy="2438400"/>
          </a:xfrm>
          <a:solidFill>
            <a:srgbClr val="071C42"/>
          </a:solidFill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4FAF5C17-DBBA-7ABD-04E8-E7495488EC08}"/>
                </a:ext>
              </a:extLst>
            </p:cNvPr>
            <p:cNvSpPr/>
            <p:nvPr/>
          </p:nvSpPr>
          <p:spPr>
            <a:xfrm>
              <a:off x="0" y="0"/>
              <a:ext cx="2037011" cy="2438400"/>
            </a:xfrm>
            <a:custGeom>
              <a:avLst/>
              <a:gdLst/>
              <a:ahLst/>
              <a:cxnLst/>
              <a:rect l="l" t="t" r="r" b="b"/>
              <a:pathLst>
                <a:path w="2037011" h="2438400">
                  <a:moveTo>
                    <a:pt x="0" y="0"/>
                  </a:moveTo>
                  <a:lnTo>
                    <a:pt x="2037011" y="0"/>
                  </a:lnTo>
                  <a:lnTo>
                    <a:pt x="2037011" y="2438400"/>
                  </a:lnTo>
                  <a:lnTo>
                    <a:pt x="0" y="24384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A686AD76-B28A-0924-E294-BE1947ADC6D0}"/>
                </a:ext>
              </a:extLst>
            </p:cNvPr>
            <p:cNvSpPr txBox="1"/>
            <p:nvPr/>
          </p:nvSpPr>
          <p:spPr>
            <a:xfrm>
              <a:off x="0" y="-38100"/>
              <a:ext cx="2037011" cy="24765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11">
            <a:extLst>
              <a:ext uri="{FF2B5EF4-FFF2-40B4-BE49-F238E27FC236}">
                <a16:creationId xmlns:a16="http://schemas.microsoft.com/office/drawing/2014/main" id="{57C5CFBB-5F25-1720-D093-93483B7AF359}"/>
              </a:ext>
            </a:extLst>
          </p:cNvPr>
          <p:cNvSpPr/>
          <p:nvPr userDrawn="1"/>
        </p:nvSpPr>
        <p:spPr>
          <a:xfrm flipV="1">
            <a:off x="8550447" y="3970421"/>
            <a:ext cx="5237743" cy="3886200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6565688"/>
                </a:moveTo>
                <a:lnTo>
                  <a:pt x="9005307" y="6565688"/>
                </a:lnTo>
                <a:lnTo>
                  <a:pt x="9005307" y="0"/>
                </a:lnTo>
                <a:lnTo>
                  <a:pt x="0" y="0"/>
                </a:lnTo>
                <a:lnTo>
                  <a:pt x="0" y="65656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5A572BE-56B5-7EEA-6A5F-407F443F7BA4}"/>
              </a:ext>
            </a:extLst>
          </p:cNvPr>
          <p:cNvSpPr txBox="1"/>
          <p:nvPr userDrawn="1"/>
        </p:nvSpPr>
        <p:spPr>
          <a:xfrm>
            <a:off x="7784432" y="1564140"/>
            <a:ext cx="39583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Présentateurs de l’atelier</a:t>
            </a:r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E20430B9-D6F2-D4A3-19EA-BABE0051BA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3817" y="1269415"/>
            <a:ext cx="2823411" cy="323632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14" name="Espace réservé pour une image  12">
            <a:extLst>
              <a:ext uri="{FF2B5EF4-FFF2-40B4-BE49-F238E27FC236}">
                <a16:creationId xmlns:a16="http://schemas.microsoft.com/office/drawing/2014/main" id="{804F4139-FD21-FF3D-208D-969FBF8577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4379" y="1269415"/>
            <a:ext cx="2823411" cy="323632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48CA7A6F-F69F-A225-AF9D-8A93225009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817" y="4787900"/>
            <a:ext cx="2823411" cy="99853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071C42"/>
                </a:solidFill>
              </a:defRPr>
            </a:lvl1pPr>
          </a:lstStyle>
          <a:p>
            <a:pPr lvl="0"/>
            <a:r>
              <a:rPr lang="fr-FR"/>
              <a:t>Prénom Nom</a:t>
            </a:r>
          </a:p>
          <a:p>
            <a:pPr lvl="0"/>
            <a:r>
              <a:rPr lang="fr-FR"/>
              <a:t>Poste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05828C28-BE0A-29F1-9C95-D2806A6EC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4378" y="4787900"/>
            <a:ext cx="2823411" cy="99853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071C42"/>
                </a:solidFill>
              </a:defRPr>
            </a:lvl1pPr>
          </a:lstStyle>
          <a:p>
            <a:pPr lvl="0"/>
            <a:r>
              <a:rPr lang="fr-FR"/>
              <a:t>Prénom Nom</a:t>
            </a:r>
          </a:p>
          <a:p>
            <a:pPr lvl="0"/>
            <a:r>
              <a:rPr lang="fr-FR"/>
              <a:t>Poste</a:t>
            </a:r>
          </a:p>
        </p:txBody>
      </p:sp>
      <p:pic>
        <p:nvPicPr>
          <p:cNvPr id="2" name="Image 1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695EC7DD-D1B5-CF6D-4691-D4FF4F63F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8" b="33421"/>
          <a:stretch/>
        </p:blipFill>
        <p:spPr>
          <a:xfrm>
            <a:off x="10054887" y="226423"/>
            <a:ext cx="1893273" cy="86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6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férences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DCF85CD4-83B1-9CAE-22A7-84F9A78F001F}"/>
              </a:ext>
            </a:extLst>
          </p:cNvPr>
          <p:cNvGrpSpPr/>
          <p:nvPr userDrawn="1"/>
        </p:nvGrpSpPr>
        <p:grpSpPr>
          <a:xfrm>
            <a:off x="7531768" y="0"/>
            <a:ext cx="4660232" cy="6858000"/>
            <a:chOff x="0" y="0"/>
            <a:chExt cx="2037011" cy="2438400"/>
          </a:xfrm>
          <a:solidFill>
            <a:srgbClr val="071C42"/>
          </a:solidFill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4FAF5C17-DBBA-7ABD-04E8-E7495488EC08}"/>
                </a:ext>
              </a:extLst>
            </p:cNvPr>
            <p:cNvSpPr/>
            <p:nvPr/>
          </p:nvSpPr>
          <p:spPr>
            <a:xfrm>
              <a:off x="0" y="0"/>
              <a:ext cx="2037011" cy="2438400"/>
            </a:xfrm>
            <a:custGeom>
              <a:avLst/>
              <a:gdLst/>
              <a:ahLst/>
              <a:cxnLst/>
              <a:rect l="l" t="t" r="r" b="b"/>
              <a:pathLst>
                <a:path w="2037011" h="2438400">
                  <a:moveTo>
                    <a:pt x="0" y="0"/>
                  </a:moveTo>
                  <a:lnTo>
                    <a:pt x="2037011" y="0"/>
                  </a:lnTo>
                  <a:lnTo>
                    <a:pt x="2037011" y="2438400"/>
                  </a:lnTo>
                  <a:lnTo>
                    <a:pt x="0" y="24384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A686AD76-B28A-0924-E294-BE1947ADC6D0}"/>
                </a:ext>
              </a:extLst>
            </p:cNvPr>
            <p:cNvSpPr txBox="1"/>
            <p:nvPr/>
          </p:nvSpPr>
          <p:spPr>
            <a:xfrm>
              <a:off x="0" y="-38100"/>
              <a:ext cx="2037011" cy="24765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11">
            <a:extLst>
              <a:ext uri="{FF2B5EF4-FFF2-40B4-BE49-F238E27FC236}">
                <a16:creationId xmlns:a16="http://schemas.microsoft.com/office/drawing/2014/main" id="{57C5CFBB-5F25-1720-D093-93483B7AF359}"/>
              </a:ext>
            </a:extLst>
          </p:cNvPr>
          <p:cNvSpPr/>
          <p:nvPr userDrawn="1"/>
        </p:nvSpPr>
        <p:spPr>
          <a:xfrm flipV="1">
            <a:off x="8550447" y="3970421"/>
            <a:ext cx="5237743" cy="3886200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6565688"/>
                </a:moveTo>
                <a:lnTo>
                  <a:pt x="9005307" y="6565688"/>
                </a:lnTo>
                <a:lnTo>
                  <a:pt x="9005307" y="0"/>
                </a:lnTo>
                <a:lnTo>
                  <a:pt x="0" y="0"/>
                </a:lnTo>
                <a:lnTo>
                  <a:pt x="0" y="65656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5A572BE-56B5-7EEA-6A5F-407F443F7BA4}"/>
              </a:ext>
            </a:extLst>
          </p:cNvPr>
          <p:cNvSpPr txBox="1"/>
          <p:nvPr userDrawn="1"/>
        </p:nvSpPr>
        <p:spPr>
          <a:xfrm>
            <a:off x="7882689" y="1771471"/>
            <a:ext cx="3958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Nos références clients</a:t>
            </a:r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E20430B9-D6F2-D4A3-19EA-BABE0051BA6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8613" y="2467276"/>
            <a:ext cx="2149967" cy="21595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Logo client</a:t>
            </a:r>
          </a:p>
        </p:txBody>
      </p:sp>
      <p:pic>
        <p:nvPicPr>
          <p:cNvPr id="2" name="Image 1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695EC7DD-D1B5-CF6D-4691-D4FF4F63F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8" b="33421"/>
          <a:stretch/>
        </p:blipFill>
        <p:spPr>
          <a:xfrm>
            <a:off x="10054887" y="226423"/>
            <a:ext cx="1893273" cy="865419"/>
          </a:xfrm>
          <a:prstGeom prst="rect">
            <a:avLst/>
          </a:prstGeom>
        </p:spPr>
      </p:pic>
      <p:sp>
        <p:nvSpPr>
          <p:cNvPr id="3" name="Espace réservé pour une image  12">
            <a:extLst>
              <a:ext uri="{FF2B5EF4-FFF2-40B4-BE49-F238E27FC236}">
                <a16:creationId xmlns:a16="http://schemas.microsoft.com/office/drawing/2014/main" id="{D6D1FB70-320D-1983-8FA2-F3940EC519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734989" y="2467275"/>
            <a:ext cx="2149967" cy="21595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Logo client</a:t>
            </a:r>
          </a:p>
        </p:txBody>
      </p:sp>
      <p:sp>
        <p:nvSpPr>
          <p:cNvPr id="4" name="Espace réservé pour une image  12">
            <a:extLst>
              <a:ext uri="{FF2B5EF4-FFF2-40B4-BE49-F238E27FC236}">
                <a16:creationId xmlns:a16="http://schemas.microsoft.com/office/drawing/2014/main" id="{DD87A0E9-2B68-DA06-3A55-CB0E1D05792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91365" y="2467275"/>
            <a:ext cx="2149967" cy="21595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Logo client</a:t>
            </a:r>
          </a:p>
        </p:txBody>
      </p:sp>
    </p:spTree>
    <p:extLst>
      <p:ext uri="{BB962C8B-B14F-4D97-AF65-F5344CB8AC3E}">
        <p14:creationId xmlns:p14="http://schemas.microsoft.com/office/powerpoint/2010/main" val="4158532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5A1C9910-C886-640E-1CE5-D3560107948F}"/>
              </a:ext>
            </a:extLst>
          </p:cNvPr>
          <p:cNvGrpSpPr/>
          <p:nvPr userDrawn="1"/>
        </p:nvGrpSpPr>
        <p:grpSpPr>
          <a:xfrm>
            <a:off x="0" y="6675450"/>
            <a:ext cx="6448926" cy="182550"/>
            <a:chOff x="0" y="0"/>
            <a:chExt cx="2408296" cy="76045"/>
          </a:xfrm>
          <a:solidFill>
            <a:srgbClr val="071C42"/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0C4FDAB-D607-FA9C-20E3-3626B70FE991}"/>
                </a:ext>
              </a:extLst>
            </p:cNvPr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4E411F1-6F37-F358-6086-B05B90D2FC95}"/>
                </a:ext>
              </a:extLst>
            </p:cNvPr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Espace réservé du texte 35">
            <a:extLst>
              <a:ext uri="{FF2B5EF4-FFF2-40B4-BE49-F238E27FC236}">
                <a16:creationId xmlns:a16="http://schemas.microsoft.com/office/drawing/2014/main" id="{26630BD6-495F-1C7E-B2D2-96BF4AD325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3198" y="2967335"/>
            <a:ext cx="7325603" cy="92333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solidFill>
                  <a:srgbClr val="071C42"/>
                </a:solidFill>
                <a:latin typeface="Poppins Bold" panose="020B0604020202020204"/>
              </a:defRPr>
            </a:lvl1pPr>
          </a:lstStyle>
          <a:p>
            <a:pPr lvl="0"/>
            <a:r>
              <a:rPr lang="fr-FR"/>
              <a:t>Titre de transition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2FA52102-F125-78C2-D375-44FE40F624AB}"/>
              </a:ext>
            </a:extLst>
          </p:cNvPr>
          <p:cNvSpPr/>
          <p:nvPr userDrawn="1"/>
        </p:nvSpPr>
        <p:spPr>
          <a:xfrm>
            <a:off x="-2210956" y="-733926"/>
            <a:ext cx="4540959" cy="2989651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8B23A87D-A61B-292C-65C1-63EFD523B5F9}"/>
              </a:ext>
            </a:extLst>
          </p:cNvPr>
          <p:cNvSpPr/>
          <p:nvPr userDrawn="1"/>
        </p:nvSpPr>
        <p:spPr>
          <a:xfrm>
            <a:off x="8519153" y="3896155"/>
            <a:ext cx="6207500" cy="5558590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4" name="Image 13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C4AA603F-7623-68B8-94AB-51AFDFBA9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7" b="31307"/>
          <a:stretch/>
        </p:blipFill>
        <p:spPr>
          <a:xfrm>
            <a:off x="10016789" y="295659"/>
            <a:ext cx="1893274" cy="9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s avec corps 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09EDCC3-AEA5-D801-FAF1-B72A1F0F5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584" y="444584"/>
            <a:ext cx="10984832" cy="987425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rgbClr val="071C42"/>
                </a:solidFill>
              </a:defRPr>
            </a:lvl1pPr>
          </a:lstStyle>
          <a:p>
            <a:pPr lvl="0"/>
            <a:r>
              <a:rPr lang="fr-FR"/>
              <a:t>Titre de partie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222897B5-B4F9-169F-A2EE-8FC9BCC5B387}"/>
              </a:ext>
            </a:extLst>
          </p:cNvPr>
          <p:cNvGrpSpPr/>
          <p:nvPr userDrawn="1"/>
        </p:nvGrpSpPr>
        <p:grpSpPr>
          <a:xfrm>
            <a:off x="0" y="6675450"/>
            <a:ext cx="6448926" cy="182550"/>
            <a:chOff x="0" y="0"/>
            <a:chExt cx="2408296" cy="76045"/>
          </a:xfrm>
          <a:solidFill>
            <a:srgbClr val="071C42"/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1F7CE02-DE9E-67F1-6FCA-3568A0CC061B}"/>
                </a:ext>
              </a:extLst>
            </p:cNvPr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B977B141-739F-AF54-E514-E719E6DCE472}"/>
                </a:ext>
              </a:extLst>
            </p:cNvPr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BD8E154-9C6A-BDA2-4E0D-CB31540C28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584" y="1925638"/>
            <a:ext cx="10984832" cy="38735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" name="Image 1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03B781AD-C77A-AB4F-3C56-EF001AA96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7" b="31307"/>
          <a:stretch/>
        </p:blipFill>
        <p:spPr>
          <a:xfrm>
            <a:off x="10876325" y="6163675"/>
            <a:ext cx="1166323" cy="57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1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s 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09EDCC3-AEA5-D801-FAF1-B72A1F0F5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584" y="444584"/>
            <a:ext cx="10984832" cy="987425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rgbClr val="071C42"/>
                </a:solidFill>
              </a:defRPr>
            </a:lvl1pPr>
          </a:lstStyle>
          <a:p>
            <a:pPr lvl="0"/>
            <a:r>
              <a:rPr lang="fr-FR"/>
              <a:t>Titre de partie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222897B5-B4F9-169F-A2EE-8FC9BCC5B387}"/>
              </a:ext>
            </a:extLst>
          </p:cNvPr>
          <p:cNvGrpSpPr/>
          <p:nvPr userDrawn="1"/>
        </p:nvGrpSpPr>
        <p:grpSpPr>
          <a:xfrm>
            <a:off x="0" y="6675450"/>
            <a:ext cx="6448926" cy="182550"/>
            <a:chOff x="0" y="0"/>
            <a:chExt cx="2408296" cy="76045"/>
          </a:xfrm>
          <a:solidFill>
            <a:srgbClr val="071C42"/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1F7CE02-DE9E-67F1-6FCA-3568A0CC061B}"/>
                </a:ext>
              </a:extLst>
            </p:cNvPr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B977B141-739F-AF54-E514-E719E6DCE472}"/>
                </a:ext>
              </a:extLst>
            </p:cNvPr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2" name="Image 1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A1FE4750-6693-1579-A227-D5EE71984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7" b="31307"/>
          <a:stretch/>
        </p:blipFill>
        <p:spPr>
          <a:xfrm>
            <a:off x="10876325" y="6163675"/>
            <a:ext cx="1166323" cy="57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1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s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09EDCC3-AEA5-D801-FAF1-B72A1F0F5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584" y="444584"/>
            <a:ext cx="10984832" cy="987425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rgbClr val="071C42"/>
                </a:solidFill>
              </a:defRPr>
            </a:lvl1pPr>
          </a:lstStyle>
          <a:p>
            <a:pPr lvl="0"/>
            <a:r>
              <a:rPr lang="fr-FR"/>
              <a:t>Titre de partie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222897B5-B4F9-169F-A2EE-8FC9BCC5B387}"/>
              </a:ext>
            </a:extLst>
          </p:cNvPr>
          <p:cNvGrpSpPr/>
          <p:nvPr userDrawn="1"/>
        </p:nvGrpSpPr>
        <p:grpSpPr>
          <a:xfrm>
            <a:off x="0" y="6675450"/>
            <a:ext cx="6448926" cy="182550"/>
            <a:chOff x="0" y="0"/>
            <a:chExt cx="2408296" cy="76045"/>
          </a:xfrm>
          <a:solidFill>
            <a:srgbClr val="071C42"/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1F7CE02-DE9E-67F1-6FCA-3568A0CC061B}"/>
                </a:ext>
              </a:extLst>
            </p:cNvPr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B977B141-739F-AF54-E514-E719E6DCE472}"/>
                </a:ext>
              </a:extLst>
            </p:cNvPr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BD8E154-9C6A-BDA2-4E0D-CB31540C28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584" y="1925638"/>
            <a:ext cx="6759742" cy="38735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12B749E-E298-F9B2-4CF8-48371D546C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28020" y="1925638"/>
            <a:ext cx="3960729" cy="3873500"/>
          </a:xfrm>
        </p:spPr>
        <p:txBody>
          <a:bodyPr/>
          <a:lstStyle/>
          <a:p>
            <a:endParaRPr lang="fr-FR"/>
          </a:p>
        </p:txBody>
      </p:sp>
      <p:pic>
        <p:nvPicPr>
          <p:cNvPr id="2" name="Image 1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11D21030-4E9D-BF67-CBEA-17C9D4B00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7" b="31307"/>
          <a:stretch/>
        </p:blipFill>
        <p:spPr>
          <a:xfrm>
            <a:off x="10876325" y="6163675"/>
            <a:ext cx="1166323" cy="57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30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s avec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09EDCC3-AEA5-D801-FAF1-B72A1F0F5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584" y="444584"/>
            <a:ext cx="10984832" cy="987425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rgbClr val="071C42"/>
                </a:solidFill>
              </a:defRPr>
            </a:lvl1pPr>
          </a:lstStyle>
          <a:p>
            <a:pPr lvl="0"/>
            <a:r>
              <a:rPr lang="fr-FR"/>
              <a:t>Titre de partie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222897B5-B4F9-169F-A2EE-8FC9BCC5B387}"/>
              </a:ext>
            </a:extLst>
          </p:cNvPr>
          <p:cNvGrpSpPr/>
          <p:nvPr userDrawn="1"/>
        </p:nvGrpSpPr>
        <p:grpSpPr>
          <a:xfrm>
            <a:off x="0" y="6675450"/>
            <a:ext cx="6448926" cy="182550"/>
            <a:chOff x="0" y="0"/>
            <a:chExt cx="2408296" cy="76045"/>
          </a:xfrm>
          <a:solidFill>
            <a:srgbClr val="071C42"/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1F7CE02-DE9E-67F1-6FCA-3568A0CC061B}"/>
                </a:ext>
              </a:extLst>
            </p:cNvPr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B977B141-739F-AF54-E514-E719E6DCE472}"/>
                </a:ext>
              </a:extLst>
            </p:cNvPr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BD8E154-9C6A-BDA2-4E0D-CB31540C28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584" y="1925638"/>
            <a:ext cx="6759742" cy="38735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graphique 3">
            <a:extLst>
              <a:ext uri="{FF2B5EF4-FFF2-40B4-BE49-F238E27FC236}">
                <a16:creationId xmlns:a16="http://schemas.microsoft.com/office/drawing/2014/main" id="{EAFEA82E-79EF-3CE3-E43B-A3B0C4B03FF1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7651750" y="1925638"/>
            <a:ext cx="3937000" cy="3873500"/>
          </a:xfrm>
        </p:spPr>
        <p:txBody>
          <a:bodyPr/>
          <a:lstStyle/>
          <a:p>
            <a:endParaRPr lang="fr-FR"/>
          </a:p>
        </p:txBody>
      </p:sp>
      <p:pic>
        <p:nvPicPr>
          <p:cNvPr id="2" name="Image 1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69F6599E-80A8-528A-3D48-68D8BC7D1B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7" b="31307"/>
          <a:stretch/>
        </p:blipFill>
        <p:spPr>
          <a:xfrm>
            <a:off x="10876325" y="6163675"/>
            <a:ext cx="1166323" cy="57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64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09EDCC3-AEA5-D801-FAF1-B72A1F0F5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584" y="444584"/>
            <a:ext cx="10984832" cy="987425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rgbClr val="071C42"/>
                </a:solidFill>
              </a:defRPr>
            </a:lvl1pPr>
          </a:lstStyle>
          <a:p>
            <a:pPr lvl="0"/>
            <a:r>
              <a:rPr lang="fr-FR"/>
              <a:t>Titre de partie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222897B5-B4F9-169F-A2EE-8FC9BCC5B387}"/>
              </a:ext>
            </a:extLst>
          </p:cNvPr>
          <p:cNvGrpSpPr/>
          <p:nvPr userDrawn="1"/>
        </p:nvGrpSpPr>
        <p:grpSpPr>
          <a:xfrm>
            <a:off x="0" y="6675450"/>
            <a:ext cx="6448926" cy="182550"/>
            <a:chOff x="0" y="0"/>
            <a:chExt cx="2408296" cy="76045"/>
          </a:xfrm>
          <a:solidFill>
            <a:srgbClr val="071C42"/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1F7CE02-DE9E-67F1-6FCA-3568A0CC061B}"/>
                </a:ext>
              </a:extLst>
            </p:cNvPr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B977B141-739F-AF54-E514-E719E6DCE472}"/>
                </a:ext>
              </a:extLst>
            </p:cNvPr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" name="Espace réservé du graphique SmartArt 2">
            <a:extLst>
              <a:ext uri="{FF2B5EF4-FFF2-40B4-BE49-F238E27FC236}">
                <a16:creationId xmlns:a16="http://schemas.microsoft.com/office/drawing/2014/main" id="{DCD76473-721D-0317-191E-25935EA300A2}"/>
              </a:ext>
            </a:extLst>
          </p:cNvPr>
          <p:cNvSpPr>
            <a:spLocks noGrp="1"/>
          </p:cNvSpPr>
          <p:nvPr>
            <p:ph type="dgm" sz="quarter" idx="11"/>
          </p:nvPr>
        </p:nvSpPr>
        <p:spPr>
          <a:xfrm>
            <a:off x="603250" y="1841500"/>
            <a:ext cx="10985500" cy="3970338"/>
          </a:xfrm>
        </p:spPr>
        <p:txBody>
          <a:bodyPr/>
          <a:lstStyle/>
          <a:p>
            <a:endParaRPr lang="fr-FR"/>
          </a:p>
        </p:txBody>
      </p:sp>
      <p:pic>
        <p:nvPicPr>
          <p:cNvPr id="2" name="Image 1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699A2B83-C3F5-1E3B-7E27-8853CEA31C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7" b="31307"/>
          <a:stretch/>
        </p:blipFill>
        <p:spPr>
          <a:xfrm>
            <a:off x="10876325" y="6163675"/>
            <a:ext cx="1166323" cy="57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12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44E0AC6-16F3-4785-375F-55043ACEF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ACDFB0-63FF-3AD5-E060-ADECD8CF2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0CAE01-E8C8-8560-49A7-5D1B7E3AEE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D1F375-F86F-47B8-AEE8-46EEDA0969DD}" type="datetimeFigureOut">
              <a:rPr lang="fr-FR" smtClean="0"/>
              <a:t>30/07/2024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BCF154-297F-5159-5317-96F0B206C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8BF1EA-F124-ECB0-A652-D5806D71E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5D2628-CBAD-44CF-BAB5-DFEEA01E7F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684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63" r:id="rId4"/>
    <p:sldLayoutId id="2147483664" r:id="rId5"/>
    <p:sldLayoutId id="2147483667" r:id="rId6"/>
    <p:sldLayoutId id="2147483665" r:id="rId7"/>
    <p:sldLayoutId id="2147483666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 Bold" panose="020B060402020202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Poppins Bold" panose="020B0604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Poppins Bold" panose="020B0604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Poppins Bold" panose="020B0604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Poppins Bold" panose="020B0604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Poppins Bold" panose="020B0604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4544A7C-ECC9-26D9-87D8-E9823B251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0003" y="2347186"/>
            <a:ext cx="7519675" cy="923330"/>
          </a:xfrm>
        </p:spPr>
        <p:txBody>
          <a:bodyPr/>
          <a:lstStyle/>
          <a:p>
            <a:r>
              <a:rPr lang="fr-FR" dirty="0"/>
              <a:t>CLEAN-CORE TECH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036E24-D12B-DECB-409E-937FF92792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08907" y="3587485"/>
            <a:ext cx="5932488" cy="517525"/>
          </a:xfrm>
        </p:spPr>
        <p:txBody>
          <a:bodyPr/>
          <a:lstStyle/>
          <a:p>
            <a:r>
              <a:rPr lang="fr-FR" dirty="0"/>
              <a:t>Jonathan VIEU</a:t>
            </a:r>
          </a:p>
        </p:txBody>
      </p:sp>
    </p:spTree>
    <p:extLst>
      <p:ext uri="{BB962C8B-B14F-4D97-AF65-F5344CB8AC3E}">
        <p14:creationId xmlns:p14="http://schemas.microsoft.com/office/powerpoint/2010/main" val="2666406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F9C4FDF-3A18-2E75-D0F7-836DD7B02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Ce qui change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BF3D16A-97FF-3D35-FE7C-3E30599ED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4" y="1393722"/>
            <a:ext cx="7275871" cy="40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30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F9C4FDF-3A18-2E75-D0F7-836DD7B02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Ce qui change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EFA8B1B-87EC-4B86-2EB1-5DD28D125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77" y="1310148"/>
            <a:ext cx="7511845" cy="423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54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F9C4FDF-3A18-2E75-D0F7-836DD7B02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Ce qui change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3BE40EC-C7E7-5F38-6254-2A181C98B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942" y="1157416"/>
            <a:ext cx="9356116" cy="5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18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F9C4FDF-3A18-2E75-D0F7-836DD7B02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Ce qui change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4AC4E9-4062-F063-271A-D4A074609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165" y="1150877"/>
            <a:ext cx="8553669" cy="503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6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Espace réservé pour une image  26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63367E4-EB94-7BDC-8A20-B2B6982240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3" b="2723"/>
          <a:stretch>
            <a:fillRect/>
          </a:stretch>
        </p:blipFill>
        <p:spPr>
          <a:xfrm>
            <a:off x="541338" y="2466975"/>
            <a:ext cx="6438900" cy="2160588"/>
          </a:xfrm>
        </p:spPr>
      </p:pic>
    </p:spTree>
    <p:extLst>
      <p:ext uri="{BB962C8B-B14F-4D97-AF65-F5344CB8AC3E}">
        <p14:creationId xmlns:p14="http://schemas.microsoft.com/office/powerpoint/2010/main" val="698771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5847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 descr="Une image contenant Visage humain, personne, habits, portrait&#10;&#10;Description générée automatiquement">
            <a:extLst>
              <a:ext uri="{FF2B5EF4-FFF2-40B4-BE49-F238E27FC236}">
                <a16:creationId xmlns:a16="http://schemas.microsoft.com/office/drawing/2014/main" id="{0BCA6E64-D297-CECB-7582-3E36123BE2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5" b="11805"/>
          <a:stretch>
            <a:fillRect/>
          </a:stretch>
        </p:blipFill>
        <p:spPr>
          <a:xfrm>
            <a:off x="2393004" y="1298575"/>
            <a:ext cx="2748909" cy="3236913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48A567-9B1A-1248-3FDE-6F6244AF22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8336" y="4817083"/>
            <a:ext cx="2823411" cy="998538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Jonathan VIEU</a:t>
            </a:r>
          </a:p>
          <a:p>
            <a:r>
              <a:rPr lang="fr-FR" dirty="0"/>
              <a:t>Consultant technique SAP</a:t>
            </a:r>
          </a:p>
        </p:txBody>
      </p:sp>
    </p:spTree>
    <p:extLst>
      <p:ext uri="{BB962C8B-B14F-4D97-AF65-F5344CB8AC3E}">
        <p14:creationId xmlns:p14="http://schemas.microsoft.com/office/powerpoint/2010/main" val="11866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068391D-7393-4FCE-AAF8-FD34FE2A23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Qu’est-ce que le Clean </a:t>
            </a:r>
            <a:r>
              <a:rPr lang="fr-FR" dirty="0" err="1"/>
              <a:t>Core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035021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FECA4C4-AB0E-D1E5-2A95-322EB14EF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Qu’est-ce que le Clean </a:t>
            </a:r>
            <a:r>
              <a:rPr lang="fr-FR" dirty="0" err="1"/>
              <a:t>Core</a:t>
            </a:r>
            <a:r>
              <a:rPr lang="fr-FR" dirty="0"/>
              <a:t>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640FF6-7BED-4758-072F-CDFAAE1DBE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584" y="1432009"/>
            <a:ext cx="10984832" cy="3623782"/>
          </a:xfrm>
        </p:spPr>
        <p:txBody>
          <a:bodyPr/>
          <a:lstStyle/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« </a:t>
            </a:r>
            <a:r>
              <a:rPr lang="fr-FR" dirty="0" err="1"/>
              <a:t>Keep</a:t>
            </a:r>
            <a:r>
              <a:rPr lang="fr-FR" dirty="0"/>
              <a:t> the </a:t>
            </a:r>
            <a:r>
              <a:rPr lang="fr-FR" dirty="0" err="1"/>
              <a:t>core</a:t>
            </a:r>
            <a:r>
              <a:rPr lang="fr-FR" dirty="0"/>
              <a:t> clean »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Björn </a:t>
            </a:r>
            <a:r>
              <a:rPr lang="fr-FR" dirty="0" err="1"/>
              <a:t>Goerke</a:t>
            </a:r>
            <a:r>
              <a:rPr lang="fr-FR" dirty="0"/>
              <a:t> – CTO SAP – 2018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4971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FECA4C4-AB0E-D1E5-2A95-322EB14EF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Qu’est-ce que le Clean </a:t>
            </a:r>
            <a:r>
              <a:rPr lang="fr-FR" dirty="0" err="1"/>
              <a:t>Core</a:t>
            </a:r>
            <a:r>
              <a:rPr lang="fr-FR" dirty="0"/>
              <a:t> ?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3E11105C-8102-CE37-A7D5-0856EC6B96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13933"/>
              </p:ext>
            </p:extLst>
          </p:nvPr>
        </p:nvGraphicFramePr>
        <p:xfrm>
          <a:off x="1219200" y="1117600"/>
          <a:ext cx="9677400" cy="5295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0780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FECA4C4-AB0E-D1E5-2A95-322EB14EF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Qu’est-ce que le Clean </a:t>
            </a:r>
            <a:r>
              <a:rPr lang="fr-FR" dirty="0" err="1"/>
              <a:t>Core</a:t>
            </a:r>
            <a:r>
              <a:rPr lang="fr-FR" dirty="0"/>
              <a:t> ?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3E11105C-8102-CE37-A7D5-0856EC6B96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2453917"/>
              </p:ext>
            </p:extLst>
          </p:nvPr>
        </p:nvGraphicFramePr>
        <p:xfrm>
          <a:off x="1219200" y="1117600"/>
          <a:ext cx="9677400" cy="5295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680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068391D-7393-4FCE-AAF8-FD34FE2A23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Ce qui change</a:t>
            </a:r>
          </a:p>
        </p:txBody>
      </p:sp>
    </p:spTree>
    <p:extLst>
      <p:ext uri="{BB962C8B-B14F-4D97-AF65-F5344CB8AC3E}">
        <p14:creationId xmlns:p14="http://schemas.microsoft.com/office/powerpoint/2010/main" val="1439445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F9C4FDF-3A18-2E75-D0F7-836DD7B02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Ce qui change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0305F04-07E2-C7F2-5168-48B69AB0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81" y="1082211"/>
            <a:ext cx="9355038" cy="525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F9C4FDF-3A18-2E75-D0F7-836DD7B02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Ce qui change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FF991BF-ADA0-E0D2-C476-D14059F92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942" y="1157416"/>
            <a:ext cx="9356116" cy="5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88458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2077575AA5DC4EA39F389530B2A9B1" ma:contentTypeVersion="15" ma:contentTypeDescription="Crée un document." ma:contentTypeScope="" ma:versionID="49209261b96323ada8d189e66001391f">
  <xsd:schema xmlns:xsd="http://www.w3.org/2001/XMLSchema" xmlns:xs="http://www.w3.org/2001/XMLSchema" xmlns:p="http://schemas.microsoft.com/office/2006/metadata/properties" xmlns:ns2="a34b85bb-1cb4-4ab3-af0b-6868e86f1c16" xmlns:ns3="859baaa2-3cf0-47eb-b5e2-37d12428e827" targetNamespace="http://schemas.microsoft.com/office/2006/metadata/properties" ma:root="true" ma:fieldsID="b3b2a967d102be276cbea561d33ab53b" ns2:_="" ns3:_="">
    <xsd:import namespace="a34b85bb-1cb4-4ab3-af0b-6868e86f1c16"/>
    <xsd:import namespace="859baaa2-3cf0-47eb-b5e2-37d12428e82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2:SharedWithUsers" minOccurs="0"/>
                <xsd:element ref="ns2:SharedWithDetails" minOccurs="0"/>
                <xsd:element ref="ns3:MediaServiceSearchPropertie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4b85bb-1cb4-4ab3-af0b-6868e86f1c16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dexed="true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53275e3-c49c-4734-baf9-16b1a3b06ead}" ma:internalName="TaxCatchAll" ma:showField="CatchAllData" ma:web="a34b85bb-1cb4-4ab3-af0b-6868e86f1c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9baaa2-3cf0-47eb-b5e2-37d12428e8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Balises d’images" ma:readOnly="false" ma:fieldId="{5cf76f15-5ced-4ddc-b409-7134ff3c332f}" ma:taxonomyMulti="true" ma:sspId="ba1dda76-9db8-44e4-bc68-d3586430b1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34b85bb-1cb4-4ab3-af0b-6868e86f1c16">YKFYHQQSPDYN-1034437815-530603</_dlc_DocId>
    <TaxCatchAll xmlns="a34b85bb-1cb4-4ab3-af0b-6868e86f1c16" xsi:nil="true"/>
    <lcf76f155ced4ddcb4097134ff3c332f xmlns="859baaa2-3cf0-47eb-b5e2-37d12428e827">
      <Terms xmlns="http://schemas.microsoft.com/office/infopath/2007/PartnerControls"/>
    </lcf76f155ced4ddcb4097134ff3c332f>
    <_dlc_DocIdUrl xmlns="a34b85bb-1cb4-4ab3-af0b-6868e86f1c16">
      <Url>https://stmsfr.sharepoint.com/sites/STMS-GED/_layouts/15/DocIdRedir.aspx?ID=YKFYHQQSPDYN-1034437815-530603</Url>
      <Description>YKFYHQQSPDYN-1034437815-530603</Description>
    </_dlc_DocIdUrl>
    <SharedWithUsers xmlns="a34b85bb-1cb4-4ab3-af0b-6868e86f1c16">
      <UserInfo>
        <DisplayName>Adrien COLLE</DisplayName>
        <AccountId>30</AccountId>
        <AccountType/>
      </UserInfo>
      <UserInfo>
        <DisplayName>Marina GRIMAUD</DisplayName>
        <AccountId>35</AccountId>
        <AccountType/>
      </UserInfo>
      <UserInfo>
        <DisplayName>Ariless MOUSSOUNI</DisplayName>
        <AccountId>226</AccountId>
        <AccountType/>
      </UserInfo>
      <UserInfo>
        <DisplayName>Jonathan VIEU</DisplayName>
        <AccountId>95</AccountId>
        <AccountType/>
      </UserInfo>
      <UserInfo>
        <DisplayName>Alexandre BOURDEAU-HERBIN</DisplayName>
        <AccountId>42</AccountId>
        <AccountType/>
      </UserInfo>
      <UserInfo>
        <DisplayName>Thomas DUCROT</DisplayName>
        <AccountId>49</AccountId>
        <AccountType/>
      </UserInfo>
      <UserInfo>
        <DisplayName>Roussell HUGHES</DisplayName>
        <AccountId>60</AccountId>
        <AccountType/>
      </UserInfo>
      <UserInfo>
        <DisplayName>Nicolas DELESTRADE</DisplayName>
        <AccountId>33</AccountId>
        <AccountType/>
      </UserInfo>
      <UserInfo>
        <DisplayName>Sébastien FAURE</DisplayName>
        <AccountId>21</AccountId>
        <AccountType/>
      </UserInfo>
      <UserInfo>
        <DisplayName>Felix DELECLUSE</DisplayName>
        <AccountId>63</AccountId>
        <AccountType/>
      </UserInfo>
      <UserInfo>
        <DisplayName>Anne-Claire CHORIN</DisplayName>
        <AccountId>41</AccountId>
        <AccountType/>
      </UserInfo>
      <UserInfo>
        <DisplayName>François PHAM</DisplayName>
        <AccountId>36</AccountId>
        <AccountType/>
      </UserInfo>
      <UserInfo>
        <DisplayName>Jérôme ALLIX</DisplayName>
        <AccountId>291</AccountId>
        <AccountType/>
      </UserInfo>
    </SharedWithUsers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66F534-F442-4C52-80DC-B7CB9E3C4570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D4E0075E-26E6-406D-9653-CD85D2459E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4b85bb-1cb4-4ab3-af0b-6868e86f1c16"/>
    <ds:schemaRef ds:uri="859baaa2-3cf0-47eb-b5e2-37d12428e8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FCE157F-50A7-4742-B631-02D41A168C0E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859baaa2-3cf0-47eb-b5e2-37d12428e827"/>
    <ds:schemaRef ds:uri="http://www.w3.org/XML/1998/namespace"/>
    <ds:schemaRef ds:uri="http://schemas.microsoft.com/office/infopath/2007/PartnerControls"/>
    <ds:schemaRef ds:uri="http://purl.org/dc/terms/"/>
    <ds:schemaRef ds:uri="a34b85bb-1cb4-4ab3-af0b-6868e86f1c16"/>
    <ds:schemaRef ds:uri="http://schemas.microsoft.com/office/2006/metadata/properties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1A3B0DBB-5034-45A8-8381-A6F5DEFE83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319</Words>
  <Application>Microsoft Office PowerPoint</Application>
  <PresentationFormat>Grand écran</PresentationFormat>
  <Paragraphs>56</Paragraphs>
  <Slides>15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Poppins Bold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Marie LUTINIER</dc:creator>
  <cp:lastModifiedBy>Sébastien FAURE</cp:lastModifiedBy>
  <cp:revision>1</cp:revision>
  <dcterms:created xsi:type="dcterms:W3CDTF">2024-06-04T06:05:44Z</dcterms:created>
  <dcterms:modified xsi:type="dcterms:W3CDTF">2024-07-30T13:42:19Z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d6a14fc7-e562-42b0-9b05-d4c6e8cfa5b0</vt:lpwstr>
  </property>
  <property fmtid="{D5CDD505-2E9C-101B-9397-08002B2CF9AE}" pid="3" name="ContentTypeId">
    <vt:lpwstr>0x0101007F2077575AA5DC4EA39F389530B2A9B1</vt:lpwstr>
  </property>
  <property fmtid="{D5CDD505-2E9C-101B-9397-08002B2CF9AE}" pid="4" name="MediaServiceImageTags">
    <vt:lpwstr/>
  </property>
</Properties>
</file>